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229" r:id="rId1"/>
    <p:sldMasterId id="2147484278" r:id="rId2"/>
  </p:sldMasterIdLst>
  <p:notesMasterIdLst>
    <p:notesMasterId r:id="rId13"/>
  </p:notesMasterIdLst>
  <p:handoutMasterIdLst>
    <p:handoutMasterId r:id="rId14"/>
  </p:handoutMasterIdLst>
  <p:sldIdLst>
    <p:sldId id="258" r:id="rId3"/>
    <p:sldId id="300" r:id="rId4"/>
    <p:sldId id="301" r:id="rId5"/>
    <p:sldId id="321" r:id="rId6"/>
    <p:sldId id="323" r:id="rId7"/>
    <p:sldId id="324" r:id="rId8"/>
    <p:sldId id="302" r:id="rId9"/>
    <p:sldId id="314" r:id="rId10"/>
    <p:sldId id="320" r:id="rId11"/>
    <p:sldId id="313" r:id="rId12"/>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4DABE3D-3CBE-4F2F-8A64-990DAF416B50}">
          <p14:sldIdLst>
            <p14:sldId id="258"/>
            <p14:sldId id="300"/>
            <p14:sldId id="301"/>
          </p14:sldIdLst>
        </p14:section>
        <p14:section name="Presentation" id="{1D8202AA-0F93-4E05-9C03-9F96B90CFD13}">
          <p14:sldIdLst>
            <p14:sldId id="321"/>
            <p14:sldId id="323"/>
            <p14:sldId id="324"/>
            <p14:sldId id="302"/>
            <p14:sldId id="314"/>
            <p14:sldId id="320"/>
          </p14:sldIdLst>
        </p14:section>
        <p14:section name="Wrap Up" id="{7851FDE1-5FEE-47D5-8D4B-CBBF8F2BD25D}">
          <p14:sldIdLst>
            <p14:sldId id="313"/>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AAAB"/>
    <a:srgbClr val="F58520"/>
    <a:srgbClr val="00188F"/>
    <a:srgbClr val="00176B"/>
    <a:srgbClr val="E3008C"/>
    <a:srgbClr val="FFB900"/>
    <a:srgbClr val="107C10"/>
    <a:srgbClr val="FFFFFF"/>
    <a:srgbClr val="232832"/>
    <a:srgbClr val="5252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8" autoAdjust="0"/>
    <p:restoredTop sz="40126" autoAdjust="0"/>
  </p:normalViewPr>
  <p:slideViewPr>
    <p:cSldViewPr>
      <p:cViewPr varScale="1">
        <p:scale>
          <a:sx n="39" d="100"/>
          <a:sy n="39" d="100"/>
        </p:scale>
        <p:origin x="664" y="36"/>
      </p:cViewPr>
      <p:guideLst/>
    </p:cSldViewPr>
  </p:slideViewPr>
  <p:outlineViewPr>
    <p:cViewPr>
      <p:scale>
        <a:sx n="33" d="100"/>
        <a:sy n="33" d="100"/>
      </p:scale>
      <p:origin x="0" y="-7459"/>
    </p:cViewPr>
  </p:outlineViewPr>
  <p:notesTextViewPr>
    <p:cViewPr>
      <p:scale>
        <a:sx n="3" d="2"/>
        <a:sy n="3" d="2"/>
      </p:scale>
      <p:origin x="0" y="0"/>
    </p:cViewPr>
  </p:notesTextViewPr>
  <p:sorterViewPr>
    <p:cViewPr>
      <p:scale>
        <a:sx n="75" d="100"/>
        <a:sy n="75" d="100"/>
      </p:scale>
      <p:origin x="0" y="-2222"/>
    </p:cViewPr>
  </p:sorterViewPr>
  <p:notesViewPr>
    <p:cSldViewPr showGuides="1">
      <p:cViewPr varScale="1">
        <p:scale>
          <a:sx n="98" d="100"/>
          <a:sy n="98" d="100"/>
        </p:scale>
        <p:origin x="2717"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r>
              <a:rPr lang="en-US" dirty="0">
                <a:latin typeface="Segoe UI" pitchFamily="34" charset="0"/>
              </a:rPr>
              <a:t>Build 2015</a:t>
            </a: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C8D045D-9A66-44E7-900A-FC6D0BD4E54A}" type="datetime8">
              <a:rPr lang="en-US" smtClean="0">
                <a:latin typeface="Segoe UI" pitchFamily="34" charset="0"/>
              </a:rPr>
              <a:t>3/22/2017 8:29 AM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r>
              <a:rPr lang="en-US" dirty="0">
                <a:latin typeface="Segoe UI" pitchFamily="34" charset="0"/>
              </a:rPr>
              <a:t>Build 2015</a:t>
            </a:r>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EEC551-8CDA-4EB6-89BB-2A86C9F091C8}" type="datetime8">
              <a:rPr lang="en-US" smtClean="0"/>
              <a:t>3/22/2017 8:28 AM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fld id="{C6996B83-60CF-42A8-BA06-F99D0BEC30B3}" type="datetime1">
              <a:rPr lang="en-US" smtClean="0"/>
              <a:t>3/22/2017</a:t>
            </a:fld>
            <a:endParaRPr lang="en-US" dirty="0"/>
          </a:p>
        </p:txBody>
      </p:sp>
      <p:sp>
        <p:nvSpPr>
          <p:cNvPr id="6" name="Slide Number Placeholder 5"/>
          <p:cNvSpPr>
            <a:spLocks noGrp="1"/>
          </p:cNvSpPr>
          <p:nvPr>
            <p:ph type="sldNum" sz="quarter" idx="12"/>
          </p:nvPr>
        </p:nvSpPr>
        <p:spPr/>
        <p:txBody>
          <a:bodyPr/>
          <a:lstStyle/>
          <a:p>
            <a:fld id="{B4008EB6-D09E-4580-8CD6-DDB14511944F}" type="slidenum">
              <a:rPr lang="en-US" smtClean="0"/>
              <a:pPr/>
              <a:t>1</a:t>
            </a:fld>
            <a:endParaRPr lang="en-US" dirty="0"/>
          </a:p>
        </p:txBody>
      </p:sp>
      <p:sp>
        <p:nvSpPr>
          <p:cNvPr id="7" name="Header Placeholder 6"/>
          <p:cNvSpPr>
            <a:spLocks noGrp="1"/>
          </p:cNvSpPr>
          <p:nvPr>
            <p:ph type="hdr" sz="quarter" idx="13"/>
          </p:nvPr>
        </p:nvSpPr>
        <p:spPr/>
        <p:txBody>
          <a:bodyPr/>
          <a:lstStyle/>
          <a:p>
            <a:r>
              <a:rPr lang="en-US" dirty="0"/>
              <a:t>Build 2014</a:t>
            </a:r>
          </a:p>
        </p:txBody>
      </p:sp>
    </p:spTree>
    <p:extLst>
      <p:ext uri="{BB962C8B-B14F-4D97-AF65-F5344CB8AC3E}">
        <p14:creationId xmlns:p14="http://schemas.microsoft.com/office/powerpoint/2010/main" val="480285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E8B820B1-C9E3-4C27-A454-EB6D361ACB8B}" type="slidenum">
              <a:rPr lang="en-US" smtClean="0"/>
              <a:t>2</a:t>
            </a:fld>
            <a:endParaRPr lang="en-US"/>
          </a:p>
        </p:txBody>
      </p:sp>
    </p:spTree>
    <p:extLst>
      <p:ext uri="{BB962C8B-B14F-4D97-AF65-F5344CB8AC3E}">
        <p14:creationId xmlns:p14="http://schemas.microsoft.com/office/powerpoint/2010/main" val="297639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2742" rtl="0" eaLnBrk="1" fontAlgn="auto" latinLnBrk="0" hangingPunct="1">
              <a:lnSpc>
                <a:spcPct val="90000"/>
              </a:lnSpc>
              <a:spcBef>
                <a:spcPts val="0"/>
              </a:spcBef>
              <a:spcAft>
                <a:spcPts val="340"/>
              </a:spcAft>
              <a:buClrTx/>
              <a:buSzTx/>
              <a:buFontTx/>
              <a:buNone/>
              <a:tabLst/>
              <a:defRPr/>
            </a:pPr>
            <a:endParaRPr lang="en-US" dirty="0"/>
          </a:p>
        </p:txBody>
      </p:sp>
      <p:sp>
        <p:nvSpPr>
          <p:cNvPr id="4" name="Footer Placeholder 3"/>
          <p:cNvSpPr>
            <a:spLocks noGrp="1"/>
          </p:cNvSpPr>
          <p:nvPr>
            <p:ph type="ftr" sz="quarter" idx="10"/>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fld id="{B079C3B8-7366-4A44-A34B-3977080C19E7}" type="datetime1">
              <a:rPr lang="en-US" smtClean="0"/>
              <a:t>3/22/2017</a:t>
            </a:fld>
            <a:endParaRPr lang="en-US" dirty="0"/>
          </a:p>
        </p:txBody>
      </p:sp>
      <p:sp>
        <p:nvSpPr>
          <p:cNvPr id="6" name="Slide Number Placeholder 5"/>
          <p:cNvSpPr>
            <a:spLocks noGrp="1"/>
          </p:cNvSpPr>
          <p:nvPr>
            <p:ph type="sldNum" sz="quarter" idx="12"/>
          </p:nvPr>
        </p:nvSpPr>
        <p:spPr/>
        <p:txBody>
          <a:bodyPr/>
          <a:lstStyle/>
          <a:p>
            <a:fld id="{B4008EB6-D09E-4580-8CD6-DDB14511944F}" type="slidenum">
              <a:rPr lang="en-US" smtClean="0"/>
              <a:pPr/>
              <a:t>3</a:t>
            </a:fld>
            <a:endParaRPr lang="en-US" dirty="0"/>
          </a:p>
        </p:txBody>
      </p:sp>
      <p:sp>
        <p:nvSpPr>
          <p:cNvPr id="7" name="Header Placeholder 6"/>
          <p:cNvSpPr>
            <a:spLocks noGrp="1"/>
          </p:cNvSpPr>
          <p:nvPr>
            <p:ph type="hdr" sz="quarter" idx="13"/>
          </p:nvPr>
        </p:nvSpPr>
        <p:spPr/>
        <p:txBody>
          <a:bodyPr/>
          <a:lstStyle/>
          <a:p>
            <a:r>
              <a:rPr lang="en-US"/>
              <a:t>Build 2014</a:t>
            </a:r>
            <a:endParaRPr lang="en-US" dirty="0"/>
          </a:p>
        </p:txBody>
      </p:sp>
    </p:spTree>
    <p:extLst>
      <p:ext uri="{BB962C8B-B14F-4D97-AF65-F5344CB8AC3E}">
        <p14:creationId xmlns:p14="http://schemas.microsoft.com/office/powerpoint/2010/main" val="3177305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SharePoint Framework (</a:t>
            </a:r>
            <a:r>
              <a:rPr lang="en-US" dirty="0" err="1"/>
              <a:t>SPFx</a:t>
            </a:r>
            <a:r>
              <a:rPr lang="en-US" dirty="0"/>
              <a:t>) is a page and web part model that provides full support for client-side SharePoint development, easy integration with SharePoint data, and support for open source tooling.</a:t>
            </a:r>
          </a:p>
          <a:p>
            <a:r>
              <a:rPr lang="en-US" dirty="0"/>
              <a:t> </a:t>
            </a:r>
          </a:p>
          <a:p>
            <a:r>
              <a:rPr lang="en-US" dirty="0"/>
              <a:t>You can use modern web technologies and tools in your preferred development environment to build productive experiences and apps that are responsive and mobile-ready from day one. </a:t>
            </a:r>
          </a:p>
          <a:p>
            <a:endParaRPr lang="en-US" dirty="0"/>
          </a:p>
          <a:p>
            <a:r>
              <a:rPr lang="en-US" dirty="0"/>
              <a:t>The SharePoint Framework works for SharePoint on-premises and SharePoint Online.</a:t>
            </a:r>
          </a:p>
          <a:p>
            <a:endParaRPr lang="en-US" dirty="0"/>
          </a:p>
        </p:txBody>
      </p:sp>
      <p:sp>
        <p:nvSpPr>
          <p:cNvPr id="4" name="Header Placeholder 3"/>
          <p:cNvSpPr>
            <a:spLocks noGrp="1"/>
          </p:cNvSpPr>
          <p:nvPr>
            <p:ph type="hdr" sz="quarter" idx="10"/>
          </p:nvPr>
        </p:nvSpPr>
        <p:spPr/>
        <p:txBody>
          <a:bodyPr/>
          <a:lstStyle/>
          <a:p>
            <a:r>
              <a:rPr lang="en-US">
                <a:latin typeface="Segoe UI" pitchFamily="34" charset="0"/>
              </a:rPr>
              <a:t>Build 2015</a:t>
            </a:r>
            <a:endParaRPr lang="en-US" dirty="0">
              <a:latin typeface="Segoe UI" pitchFamily="34" charset="0"/>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3/22/2017 8:28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a:t>
            </a:fld>
            <a:endParaRPr lang="en-US" dirty="0"/>
          </a:p>
        </p:txBody>
      </p:sp>
    </p:spTree>
    <p:extLst>
      <p:ext uri="{BB962C8B-B14F-4D97-AF65-F5344CB8AC3E}">
        <p14:creationId xmlns:p14="http://schemas.microsoft.com/office/powerpoint/2010/main" val="3933359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0" i="0" kern="1200" dirty="0">
                <a:solidFill>
                  <a:schemeClr val="tx1"/>
                </a:solidFill>
                <a:effectLst/>
                <a:latin typeface="Segoe UI Light" pitchFamily="34" charset="0"/>
                <a:ea typeface="+mn-ea"/>
                <a:cs typeface="+mn-cs"/>
              </a:rPr>
              <a:t>SharePoint was launched as an on-premises product in 2001. Over time, a large developer community has extended and shaped it in many ways. For the most part, the developer community followed the same patterns and practices that the SharePoint product development team used, including web parts, SharePoint feature XML, and more. Many features were written in C#, compiled to DLLs, and deployed to the servers.</a:t>
            </a:r>
          </a:p>
          <a:p>
            <a:endParaRPr lang="en-US" sz="900" b="0" i="0" kern="1200" dirty="0">
              <a:solidFill>
                <a:schemeClr val="tx1"/>
              </a:solidFill>
              <a:effectLst/>
              <a:latin typeface="Segoe UI Light" pitchFamily="34" charset="0"/>
              <a:ea typeface="+mn-ea"/>
              <a:cs typeface="+mn-cs"/>
            </a:endParaRPr>
          </a:p>
          <a:p>
            <a:r>
              <a:rPr lang="en-US" sz="900" b="0" i="0" kern="1200" dirty="0">
                <a:solidFill>
                  <a:schemeClr val="tx1"/>
                </a:solidFill>
                <a:effectLst/>
                <a:latin typeface="Segoe UI Light" pitchFamily="34" charset="0"/>
                <a:ea typeface="+mn-ea"/>
                <a:cs typeface="+mn-cs"/>
              </a:rPr>
              <a:t>That solution worked well in environments with only one enterprise, but it didn’t scale to the cloud, where multiple tenants run side-by-side. As a result, MS introduced two alternative models: client-side JavaScript injection, and SharePoint Add-ins. Both of these solutions have pros and cons.</a:t>
            </a:r>
          </a:p>
          <a:p>
            <a:endParaRPr lang="en-US" sz="900" b="0" i="0" kern="1200" dirty="0">
              <a:solidFill>
                <a:schemeClr val="tx1"/>
              </a:solidFill>
              <a:effectLst/>
              <a:latin typeface="Segoe UI Light" pitchFamily="34" charset="0"/>
              <a:ea typeface="+mn-ea"/>
              <a:cs typeface="+mn-cs"/>
            </a:endParaRPr>
          </a:p>
          <a:p>
            <a:r>
              <a:rPr lang="en-US" sz="900" b="0" i="0" kern="1200" dirty="0">
                <a:solidFill>
                  <a:schemeClr val="tx1"/>
                </a:solidFill>
                <a:effectLst/>
                <a:latin typeface="Segoe UI Light" pitchFamily="34" charset="0"/>
                <a:ea typeface="+mn-ea"/>
                <a:cs typeface="+mn-cs"/>
              </a:rPr>
              <a:t>However, current development models for the most part involve JavaScript running in a browser making REST API calls to the SharePoint and Office 365 back-end workloads. C# assemblies don’t work in this world. We needed a new development model. The SharePoint Framework is the next evolution in SharePoint development</a:t>
            </a:r>
          </a:p>
          <a:p>
            <a:endParaRPr lang="en-US" dirty="0"/>
          </a:p>
        </p:txBody>
      </p:sp>
      <p:sp>
        <p:nvSpPr>
          <p:cNvPr id="4" name="Header Placeholder 3"/>
          <p:cNvSpPr>
            <a:spLocks noGrp="1"/>
          </p:cNvSpPr>
          <p:nvPr>
            <p:ph type="hdr" sz="quarter" idx="10"/>
          </p:nvPr>
        </p:nvSpPr>
        <p:spPr/>
        <p:txBody>
          <a:bodyPr/>
          <a:lstStyle/>
          <a:p>
            <a:r>
              <a:rPr lang="en-US">
                <a:latin typeface="Segoe UI" pitchFamily="34" charset="0"/>
              </a:rPr>
              <a:t>Build 2015</a:t>
            </a:r>
            <a:endParaRPr lang="en-US" dirty="0">
              <a:latin typeface="Segoe UI" pitchFamily="34" charset="0"/>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3/22/2017 8:28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a:t>
            </a:fld>
            <a:endParaRPr lang="en-US" dirty="0"/>
          </a:p>
        </p:txBody>
      </p:sp>
    </p:spTree>
    <p:extLst>
      <p:ext uri="{BB962C8B-B14F-4D97-AF65-F5344CB8AC3E}">
        <p14:creationId xmlns:p14="http://schemas.microsoft.com/office/powerpoint/2010/main" val="652819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0" i="0" kern="1200" dirty="0">
                <a:solidFill>
                  <a:schemeClr val="tx1"/>
                </a:solidFill>
                <a:effectLst/>
                <a:latin typeface="Segoe UI Light" pitchFamily="34" charset="0"/>
                <a:ea typeface="+mn-ea"/>
                <a:cs typeface="+mn-cs"/>
              </a:rPr>
              <a:t>Runs in the context of the current user and connection in the browser. There are no </a:t>
            </a:r>
            <a:r>
              <a:rPr lang="en-US" sz="900" b="0" i="0" kern="1200" dirty="0" err="1">
                <a:solidFill>
                  <a:schemeClr val="tx1"/>
                </a:solidFill>
                <a:effectLst/>
                <a:latin typeface="Segoe UI Light" pitchFamily="34" charset="0"/>
                <a:ea typeface="+mn-ea"/>
                <a:cs typeface="+mn-cs"/>
              </a:rPr>
              <a:t>iFrames</a:t>
            </a:r>
            <a:r>
              <a:rPr lang="en-US" sz="900" b="0" i="0" kern="1200" dirty="0">
                <a:solidFill>
                  <a:schemeClr val="tx1"/>
                </a:solidFill>
                <a:effectLst/>
                <a:latin typeface="Segoe UI Light" pitchFamily="34" charset="0"/>
                <a:ea typeface="+mn-ea"/>
                <a:cs typeface="+mn-cs"/>
              </a:rPr>
              <a:t>.</a:t>
            </a:r>
          </a:p>
          <a:p>
            <a:r>
              <a:rPr lang="en-US" sz="900" b="0" i="0" kern="1200" dirty="0">
                <a:solidFill>
                  <a:schemeClr val="tx1"/>
                </a:solidFill>
                <a:effectLst/>
                <a:latin typeface="Segoe UI Light" pitchFamily="34" charset="0"/>
                <a:ea typeface="+mn-ea"/>
                <a:cs typeface="+mn-cs"/>
              </a:rPr>
              <a:t>The controls are rendered in the normal page DOM.</a:t>
            </a:r>
          </a:p>
          <a:p>
            <a:r>
              <a:rPr lang="en-US" sz="900" b="0" i="0" kern="1200" dirty="0">
                <a:solidFill>
                  <a:schemeClr val="tx1"/>
                </a:solidFill>
                <a:effectLst/>
                <a:latin typeface="Segoe UI Light" pitchFamily="34" charset="0"/>
                <a:ea typeface="+mn-ea"/>
                <a:cs typeface="+mn-cs"/>
              </a:rPr>
              <a:t>The controls are responsive and accessible by nature.</a:t>
            </a:r>
          </a:p>
          <a:p>
            <a:r>
              <a:rPr lang="en-US" sz="900" b="0" i="0" kern="1200" dirty="0">
                <a:solidFill>
                  <a:schemeClr val="tx1"/>
                </a:solidFill>
                <a:effectLst/>
                <a:latin typeface="Segoe UI Light" pitchFamily="34" charset="0"/>
                <a:ea typeface="+mn-ea"/>
                <a:cs typeface="+mn-cs"/>
              </a:rPr>
              <a:t>Enables the developer to access the lifecycle - including, in addition to </a:t>
            </a:r>
            <a:r>
              <a:rPr lang="en-US" sz="900" b="1" i="0" kern="1200" dirty="0">
                <a:solidFill>
                  <a:schemeClr val="tx1"/>
                </a:solidFill>
                <a:effectLst/>
                <a:latin typeface="Segoe UI Light" pitchFamily="34" charset="0"/>
                <a:ea typeface="+mn-ea"/>
                <a:cs typeface="+mn-cs"/>
              </a:rPr>
              <a:t>render</a:t>
            </a:r>
            <a:r>
              <a:rPr lang="en-US" sz="900" b="0" i="0" kern="1200" dirty="0">
                <a:solidFill>
                  <a:schemeClr val="tx1"/>
                </a:solidFill>
                <a:effectLst/>
                <a:latin typeface="Segoe UI Light" pitchFamily="34" charset="0"/>
                <a:ea typeface="+mn-ea"/>
                <a:cs typeface="+mn-cs"/>
              </a:rPr>
              <a:t> - </a:t>
            </a:r>
            <a:r>
              <a:rPr lang="en-US" sz="900" b="1" i="0" kern="1200" dirty="0">
                <a:solidFill>
                  <a:schemeClr val="tx1"/>
                </a:solidFill>
                <a:effectLst/>
                <a:latin typeface="Segoe UI Light" pitchFamily="34" charset="0"/>
                <a:ea typeface="+mn-ea"/>
                <a:cs typeface="+mn-cs"/>
              </a:rPr>
              <a:t>load</a:t>
            </a:r>
            <a:r>
              <a:rPr lang="en-US" sz="900" b="0" i="0" kern="1200" dirty="0">
                <a:solidFill>
                  <a:schemeClr val="tx1"/>
                </a:solidFill>
                <a:effectLst/>
                <a:latin typeface="Segoe UI Light" pitchFamily="34" charset="0"/>
                <a:ea typeface="+mn-ea"/>
                <a:cs typeface="+mn-cs"/>
              </a:rPr>
              <a:t>, </a:t>
            </a:r>
            <a:r>
              <a:rPr lang="en-US" sz="900" b="1" i="0" kern="1200" dirty="0">
                <a:solidFill>
                  <a:schemeClr val="tx1"/>
                </a:solidFill>
                <a:effectLst/>
                <a:latin typeface="Segoe UI Light" pitchFamily="34" charset="0"/>
                <a:ea typeface="+mn-ea"/>
                <a:cs typeface="+mn-cs"/>
              </a:rPr>
              <a:t>serialize</a:t>
            </a:r>
            <a:r>
              <a:rPr lang="en-US" sz="900" b="0" i="0" kern="1200" dirty="0">
                <a:solidFill>
                  <a:schemeClr val="tx1"/>
                </a:solidFill>
                <a:effectLst/>
                <a:latin typeface="Segoe UI Light" pitchFamily="34" charset="0"/>
                <a:ea typeface="+mn-ea"/>
                <a:cs typeface="+mn-cs"/>
              </a:rPr>
              <a:t> and </a:t>
            </a:r>
            <a:r>
              <a:rPr lang="en-US" sz="900" b="1" i="0" kern="1200" dirty="0" err="1">
                <a:solidFill>
                  <a:schemeClr val="tx1"/>
                </a:solidFill>
                <a:effectLst/>
                <a:latin typeface="Segoe UI Light" pitchFamily="34" charset="0"/>
                <a:ea typeface="+mn-ea"/>
                <a:cs typeface="+mn-cs"/>
              </a:rPr>
              <a:t>deserialize</a:t>
            </a:r>
            <a:r>
              <a:rPr lang="en-US" sz="900" b="0" i="0" kern="1200" dirty="0">
                <a:solidFill>
                  <a:schemeClr val="tx1"/>
                </a:solidFill>
                <a:effectLst/>
                <a:latin typeface="Segoe UI Light" pitchFamily="34" charset="0"/>
                <a:ea typeface="+mn-ea"/>
                <a:cs typeface="+mn-cs"/>
              </a:rPr>
              <a:t>, </a:t>
            </a:r>
            <a:r>
              <a:rPr lang="en-US" sz="900" b="1" i="0" kern="1200" dirty="0">
                <a:solidFill>
                  <a:schemeClr val="tx1"/>
                </a:solidFill>
                <a:effectLst/>
                <a:latin typeface="Segoe UI Light" pitchFamily="34" charset="0"/>
                <a:ea typeface="+mn-ea"/>
                <a:cs typeface="+mn-cs"/>
              </a:rPr>
              <a:t>configuration changes</a:t>
            </a:r>
            <a:r>
              <a:rPr lang="en-US" sz="900" b="0" i="0" kern="1200" dirty="0">
                <a:solidFill>
                  <a:schemeClr val="tx1"/>
                </a:solidFill>
                <a:effectLst/>
                <a:latin typeface="Segoe UI Light" pitchFamily="34" charset="0"/>
                <a:ea typeface="+mn-ea"/>
                <a:cs typeface="+mn-cs"/>
              </a:rPr>
              <a:t>, and more.</a:t>
            </a:r>
          </a:p>
          <a:p>
            <a:r>
              <a:rPr lang="en-US" sz="900" b="0" i="0" kern="1200" dirty="0">
                <a:solidFill>
                  <a:schemeClr val="tx1"/>
                </a:solidFill>
                <a:effectLst/>
                <a:latin typeface="Segoe UI Light" pitchFamily="34" charset="0"/>
                <a:ea typeface="+mn-ea"/>
                <a:cs typeface="+mn-cs"/>
              </a:rPr>
              <a:t>It's framework agnostic. You can use any browser framework that you like: React, Handlebars, Knockout, Angular, and more.</a:t>
            </a:r>
          </a:p>
          <a:p>
            <a:r>
              <a:rPr lang="en-US" sz="900" b="0" i="0" kern="1200" dirty="0">
                <a:solidFill>
                  <a:schemeClr val="tx1"/>
                </a:solidFill>
                <a:effectLst/>
                <a:latin typeface="Segoe UI Light" pitchFamily="34" charset="0"/>
                <a:ea typeface="+mn-ea"/>
                <a:cs typeface="+mn-cs"/>
              </a:rPr>
              <a:t>The toolchain is based on common open source client development tools like </a:t>
            </a:r>
            <a:r>
              <a:rPr lang="en-US" sz="900" b="0" i="0" kern="1200" dirty="0" err="1">
                <a:solidFill>
                  <a:schemeClr val="tx1"/>
                </a:solidFill>
                <a:effectLst/>
                <a:latin typeface="Segoe UI Light" pitchFamily="34" charset="0"/>
                <a:ea typeface="+mn-ea"/>
                <a:cs typeface="+mn-cs"/>
              </a:rPr>
              <a:t>npm</a:t>
            </a:r>
            <a:r>
              <a:rPr lang="en-US" sz="900" b="0" i="0" kern="1200" dirty="0">
                <a:solidFill>
                  <a:schemeClr val="tx1"/>
                </a:solidFill>
                <a:effectLst/>
                <a:latin typeface="Segoe UI Light" pitchFamily="34" charset="0"/>
                <a:ea typeface="+mn-ea"/>
                <a:cs typeface="+mn-cs"/>
              </a:rPr>
              <a:t>, </a:t>
            </a:r>
            <a:r>
              <a:rPr lang="en-US" sz="900" b="0" i="0" kern="1200" dirty="0" err="1">
                <a:solidFill>
                  <a:schemeClr val="tx1"/>
                </a:solidFill>
                <a:effectLst/>
                <a:latin typeface="Segoe UI Light" pitchFamily="34" charset="0"/>
                <a:ea typeface="+mn-ea"/>
                <a:cs typeface="+mn-cs"/>
              </a:rPr>
              <a:t>TypeScript</a:t>
            </a:r>
            <a:r>
              <a:rPr lang="en-US" sz="900" b="0" i="0" kern="1200" dirty="0">
                <a:solidFill>
                  <a:schemeClr val="tx1"/>
                </a:solidFill>
                <a:effectLst/>
                <a:latin typeface="Segoe UI Light" pitchFamily="34" charset="0"/>
                <a:ea typeface="+mn-ea"/>
                <a:cs typeface="+mn-cs"/>
              </a:rPr>
              <a:t>, Yeoman, </a:t>
            </a:r>
            <a:r>
              <a:rPr lang="en-US" sz="900" b="0" i="0" kern="1200" dirty="0" err="1">
                <a:solidFill>
                  <a:schemeClr val="tx1"/>
                </a:solidFill>
                <a:effectLst/>
                <a:latin typeface="Segoe UI Light" pitchFamily="34" charset="0"/>
                <a:ea typeface="+mn-ea"/>
                <a:cs typeface="+mn-cs"/>
              </a:rPr>
              <a:t>webpack</a:t>
            </a:r>
            <a:r>
              <a:rPr lang="en-US" sz="900" b="0" i="0" kern="1200" dirty="0">
                <a:solidFill>
                  <a:schemeClr val="tx1"/>
                </a:solidFill>
                <a:effectLst/>
                <a:latin typeface="Segoe UI Light" pitchFamily="34" charset="0"/>
                <a:ea typeface="+mn-ea"/>
                <a:cs typeface="+mn-cs"/>
              </a:rPr>
              <a:t>, and gulp.</a:t>
            </a:r>
          </a:p>
          <a:p>
            <a:r>
              <a:rPr lang="en-US" sz="900" b="0" i="0" kern="1200" dirty="0">
                <a:solidFill>
                  <a:schemeClr val="tx1"/>
                </a:solidFill>
                <a:effectLst/>
                <a:latin typeface="Segoe UI Light" pitchFamily="34" charset="0"/>
                <a:ea typeface="+mn-ea"/>
                <a:cs typeface="+mn-cs"/>
              </a:rPr>
              <a:t>Performance is reliable.</a:t>
            </a:r>
          </a:p>
          <a:p>
            <a:r>
              <a:rPr lang="en-US" sz="900" b="0" i="0" kern="1200" dirty="0">
                <a:solidFill>
                  <a:schemeClr val="tx1"/>
                </a:solidFill>
                <a:effectLst/>
                <a:latin typeface="Segoe UI Light" pitchFamily="34" charset="0"/>
                <a:ea typeface="+mn-ea"/>
                <a:cs typeface="+mn-cs"/>
              </a:rPr>
              <a:t>End users can use </a:t>
            </a:r>
            <a:r>
              <a:rPr lang="en-US" sz="900" b="0" i="0" kern="1200" dirty="0" err="1">
                <a:solidFill>
                  <a:schemeClr val="tx1"/>
                </a:solidFill>
                <a:effectLst/>
                <a:latin typeface="Segoe UI Light" pitchFamily="34" charset="0"/>
                <a:ea typeface="+mn-ea"/>
                <a:cs typeface="+mn-cs"/>
              </a:rPr>
              <a:t>SPFx</a:t>
            </a:r>
            <a:r>
              <a:rPr lang="en-US" sz="900" b="0" i="0" kern="1200" dirty="0">
                <a:solidFill>
                  <a:schemeClr val="tx1"/>
                </a:solidFill>
                <a:effectLst/>
                <a:latin typeface="Segoe UI Light" pitchFamily="34" charset="0"/>
                <a:ea typeface="+mn-ea"/>
                <a:cs typeface="+mn-cs"/>
              </a:rPr>
              <a:t> client-side solutions that are approved by the tenant administrators (or their delegates) on all sites, including self-service team, group, or personal sites.</a:t>
            </a:r>
          </a:p>
          <a:p>
            <a:r>
              <a:rPr lang="en-US" sz="900" b="0" i="0" kern="1200" dirty="0">
                <a:solidFill>
                  <a:schemeClr val="tx1"/>
                </a:solidFill>
                <a:effectLst/>
                <a:latin typeface="Segoe UI Light" pitchFamily="34" charset="0"/>
                <a:ea typeface="+mn-ea"/>
                <a:cs typeface="+mn-cs"/>
              </a:rPr>
              <a:t>Solutions can be deployed in both classic web part and publishing pages and modern pages.</a:t>
            </a:r>
          </a:p>
          <a:p>
            <a:endParaRPr lang="en-US" dirty="0"/>
          </a:p>
        </p:txBody>
      </p:sp>
      <p:sp>
        <p:nvSpPr>
          <p:cNvPr id="4" name="Header Placeholder 3"/>
          <p:cNvSpPr>
            <a:spLocks noGrp="1"/>
          </p:cNvSpPr>
          <p:nvPr>
            <p:ph type="hdr" sz="quarter" idx="10"/>
          </p:nvPr>
        </p:nvSpPr>
        <p:spPr/>
        <p:txBody>
          <a:bodyPr/>
          <a:lstStyle/>
          <a:p>
            <a:r>
              <a:rPr lang="en-US">
                <a:latin typeface="Segoe UI" pitchFamily="34" charset="0"/>
              </a:rPr>
              <a:t>Build 2015</a:t>
            </a:r>
            <a:endParaRPr lang="en-US" dirty="0">
              <a:latin typeface="Segoe UI" pitchFamily="34" charset="0"/>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3/22/2017 8:28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6</a:t>
            </a:fld>
            <a:endParaRPr lang="en-US" dirty="0"/>
          </a:p>
        </p:txBody>
      </p:sp>
    </p:spTree>
    <p:extLst>
      <p:ext uri="{BB962C8B-B14F-4D97-AF65-F5344CB8AC3E}">
        <p14:creationId xmlns:p14="http://schemas.microsoft.com/office/powerpoint/2010/main" val="1043022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solidFill>
                  <a:prstClr val="black"/>
                </a:solidFill>
              </a:rPr>
              <a:t>Build 2014</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9F00D60D-1703-4D24-8308-FEE06A50A69C}" type="datetime1">
              <a:rPr lang="en-US" smtClean="0">
                <a:solidFill>
                  <a:prstClr val="black"/>
                </a:solidFill>
              </a:rPr>
              <a:pPr/>
              <a:t>3/22/2017</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640797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latin typeface="Segoe UI" pitchFamily="34" charset="0"/>
              </a:rPr>
              <a:t>Build 2015</a:t>
            </a:r>
            <a:endParaRPr lang="en-US" dirty="0">
              <a:latin typeface="Segoe UI" pitchFamily="34" charset="0"/>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3/22/2017 8:28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8</a:t>
            </a:fld>
            <a:endParaRPr lang="en-US" dirty="0"/>
          </a:p>
        </p:txBody>
      </p:sp>
    </p:spTree>
    <p:extLst>
      <p:ext uri="{BB962C8B-B14F-4D97-AF65-F5344CB8AC3E}">
        <p14:creationId xmlns:p14="http://schemas.microsoft.com/office/powerpoint/2010/main" val="1625586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Content and structure overview.</a:t>
            </a:r>
          </a:p>
          <a:p>
            <a:endParaRPr lang="en-US" dirty="0"/>
          </a:p>
          <a:p>
            <a:r>
              <a:rPr lang="en-US" dirty="0"/>
              <a:t>Show a slide deck.</a:t>
            </a:r>
          </a:p>
          <a:p>
            <a:endParaRPr lang="en-US" dirty="0"/>
          </a:p>
          <a:p>
            <a:r>
              <a:rPr lang="en-US" dirty="0"/>
              <a:t>Demos:</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Module 1</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  Ex 1 – Hello World (Local WB)</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  Do this exercise live.  While generator runs, walk through VS code with Module 2 Deck 2.</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  Tip:  Minimize how much code you check into source control.</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  Tip:  Use Vs Code to open command prompt windows.</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  Tip:  Use integrated terminal inside vs code.</a:t>
            </a:r>
          </a:p>
          <a:p>
            <a:pPr marL="0" marR="0" lvl="0" indent="0" algn="l" defTabSz="932742" rtl="0" eaLnBrk="1" fontAlgn="auto" latinLnBrk="0" hangingPunct="1">
              <a:lnSpc>
                <a:spcPct val="90000"/>
              </a:lnSpc>
              <a:spcBef>
                <a:spcPts val="0"/>
              </a:spcBef>
              <a:spcAft>
                <a:spcPts val="340"/>
              </a:spcAft>
              <a:buClrTx/>
              <a:buSzTx/>
              <a:buFontTx/>
              <a:buNone/>
              <a:tabLst/>
              <a:defRPr/>
            </a:pPr>
            <a:endParaRPr lang="en-US" dirty="0"/>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Module 2</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  Ex 1 – </a:t>
            </a:r>
            <a:r>
              <a:rPr lang="en-US" dirty="0" err="1"/>
              <a:t>SPFx</a:t>
            </a:r>
            <a:r>
              <a:rPr lang="en-US" dirty="0"/>
              <a:t> Utilities, </a:t>
            </a:r>
            <a:r>
              <a:rPr lang="en-US" dirty="0" err="1"/>
              <a:t>Lodash</a:t>
            </a:r>
            <a:r>
              <a:rPr lang="en-US" dirty="0"/>
              <a:t>, Page Display Modes, Page Context, Environment Type, Logging API, (Local WB, O365 WB, Classic, Modern)</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  Tip: Page display modes should be part of your functional specification.</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  Tip: Your web part may not fit well on a modern page.</a:t>
            </a:r>
          </a:p>
          <a:p>
            <a:pPr marL="0" marR="0" lvl="0" indent="0" algn="l" defTabSz="932742" rtl="0" eaLnBrk="1" fontAlgn="auto" latinLnBrk="0" hangingPunct="1">
              <a:lnSpc>
                <a:spcPct val="90000"/>
              </a:lnSpc>
              <a:spcBef>
                <a:spcPts val="0"/>
              </a:spcBef>
              <a:spcAft>
                <a:spcPts val="340"/>
              </a:spcAft>
              <a:buClrTx/>
              <a:buSzTx/>
              <a:buFontTx/>
              <a:buNone/>
              <a:tabLst/>
              <a:defRPr/>
            </a:pPr>
            <a:endParaRPr lang="en-US" dirty="0"/>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Module 3</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  Ex 1 – Mock Data (Local WB) </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  Tip: Mock data should closely match your production data.</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  Ex 2 – Read SP Data (O365 WB)</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  Ex 3 – CRUD (O365 WB)</a:t>
            </a:r>
          </a:p>
          <a:p>
            <a:pPr marL="0" marR="0" lvl="0" indent="0" algn="l" defTabSz="932742" rtl="0" eaLnBrk="1" fontAlgn="auto" latinLnBrk="0" hangingPunct="1">
              <a:lnSpc>
                <a:spcPct val="90000"/>
              </a:lnSpc>
              <a:spcBef>
                <a:spcPts val="0"/>
              </a:spcBef>
              <a:spcAft>
                <a:spcPts val="340"/>
              </a:spcAft>
              <a:buClrTx/>
              <a:buSzTx/>
              <a:buFontTx/>
              <a:buNone/>
              <a:tabLst/>
              <a:defRPr/>
            </a:pPr>
            <a:endParaRPr lang="en-US" dirty="0"/>
          </a:p>
          <a:p>
            <a:r>
              <a:rPr lang="en-US" dirty="0"/>
              <a:t>Module 5</a:t>
            </a:r>
          </a:p>
          <a:p>
            <a:r>
              <a:rPr lang="en-US" dirty="0"/>
              <a:t>  Ex 2 – Property Pane (Local WB) </a:t>
            </a:r>
          </a:p>
          <a:p>
            <a:r>
              <a:rPr lang="en-US" dirty="0"/>
              <a:t>  Tip: Property pane functionality should be part of your functional specification.</a:t>
            </a:r>
          </a:p>
          <a:p>
            <a:endParaRPr lang="en-US" dirty="0"/>
          </a:p>
          <a:p>
            <a:r>
              <a:rPr lang="en-US" dirty="0"/>
              <a:t>Module 6</a:t>
            </a:r>
          </a:p>
          <a:p>
            <a:r>
              <a:rPr lang="en-US" dirty="0"/>
              <a:t>  Ex 1 – Office UI Fabric Core (Local WB) </a:t>
            </a:r>
          </a:p>
          <a:p>
            <a:r>
              <a:rPr lang="en-US" dirty="0"/>
              <a:t>  Tip: Have your designers get familiar with Office UI Fabric Core before starting design on a project.</a:t>
            </a:r>
          </a:p>
          <a:p>
            <a:r>
              <a:rPr lang="en-US" dirty="0"/>
              <a:t>  Ex 2 – Office UI Fabric React Components (Local WB) </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  Tip: Have your designers get familiar with Office UI Fabric React Components before starting design on a project.</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  Tip: Don’t reinvent a control that already exists.</a:t>
            </a:r>
          </a:p>
          <a:p>
            <a:pPr marL="0" marR="0" lvl="0" indent="0" algn="l" defTabSz="932742" rtl="0" eaLnBrk="1" fontAlgn="auto" latinLnBrk="0" hangingPunct="1">
              <a:lnSpc>
                <a:spcPct val="90000"/>
              </a:lnSpc>
              <a:spcBef>
                <a:spcPts val="0"/>
              </a:spcBef>
              <a:spcAft>
                <a:spcPts val="340"/>
              </a:spcAft>
              <a:buClrTx/>
              <a:buSzTx/>
              <a:buFontTx/>
              <a:buNone/>
              <a:tabLst/>
              <a:defRPr/>
            </a:pPr>
            <a:r>
              <a:rPr lang="en-US" dirty="0"/>
              <a:t>  Tip: Test the controls in a POC before putting them into a final design.</a:t>
            </a:r>
          </a:p>
          <a:p>
            <a:endParaRPr lang="en-US" dirty="0"/>
          </a:p>
          <a:p>
            <a:r>
              <a:rPr lang="en-US" dirty="0"/>
              <a:t>Module 7 </a:t>
            </a:r>
          </a:p>
          <a:p>
            <a:r>
              <a:rPr lang="en-US" dirty="0"/>
              <a:t>   Ex 1 – Angular 1 CRUD (O365 WB)</a:t>
            </a:r>
          </a:p>
          <a:p>
            <a:r>
              <a:rPr lang="en-US" dirty="0"/>
              <a:t>   Ex 2 – Knockout CRUD (O365 WB)</a:t>
            </a:r>
          </a:p>
          <a:p>
            <a:r>
              <a:rPr lang="en-US" dirty="0"/>
              <a:t>   Ex 3 – jQuery, Chartist, Moment – Tasks List (O365 WB)</a:t>
            </a:r>
          </a:p>
          <a:p>
            <a:r>
              <a:rPr lang="en-US" dirty="0"/>
              <a:t>   Tip:  Keep in mind, you add payload to your web part each time you include another library.  Only use the libraries you need.</a:t>
            </a:r>
          </a:p>
        </p:txBody>
      </p:sp>
      <p:sp>
        <p:nvSpPr>
          <p:cNvPr id="4" name="Header Placeholder 3"/>
          <p:cNvSpPr>
            <a:spLocks noGrp="1"/>
          </p:cNvSpPr>
          <p:nvPr>
            <p:ph type="hdr" sz="quarter" idx="10"/>
          </p:nvPr>
        </p:nvSpPr>
        <p:spPr/>
        <p:txBody>
          <a:bodyPr/>
          <a:lstStyle/>
          <a:p>
            <a:r>
              <a:rPr lang="en-US">
                <a:latin typeface="Segoe UI" pitchFamily="34" charset="0"/>
              </a:rPr>
              <a:t>Build 2015</a:t>
            </a:r>
            <a:endParaRPr lang="en-US" dirty="0">
              <a:latin typeface="Segoe UI" pitchFamily="34" charset="0"/>
            </a:endParaRPr>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3/22/2017 8:28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9</a:t>
            </a:fld>
            <a:endParaRPr lang="en-US" dirty="0"/>
          </a:p>
        </p:txBody>
      </p:sp>
    </p:spTree>
    <p:extLst>
      <p:ext uri="{BB962C8B-B14F-4D97-AF65-F5344CB8AC3E}">
        <p14:creationId xmlns:p14="http://schemas.microsoft.com/office/powerpoint/2010/main" val="1359087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5783263"/>
            <a:ext cx="9142098" cy="902608"/>
          </a:xfrm>
          <a:noFill/>
        </p:spPr>
        <p:txBody>
          <a:bodyPr lIns="146304" tIns="109728" rIns="146304" bIns="109728" anchor="b">
            <a:noAutofit/>
          </a:bodyPr>
          <a:lstStyle>
            <a:lvl1pPr marL="0" indent="0">
              <a:spcBef>
                <a:spcPts val="0"/>
              </a:spcBef>
              <a:buNone/>
              <a:defRPr sz="2000" spc="0" baseline="0">
                <a:gradFill>
                  <a:gsLst>
                    <a:gs pos="0">
                      <a:schemeClr val="tx1"/>
                    </a:gs>
                    <a:gs pos="100000">
                      <a:schemeClr val="tx1"/>
                    </a:gs>
                  </a:gsLst>
                  <a:lin ang="5400000" scaled="0"/>
                </a:gradFill>
                <a:latin typeface="+mn-lt"/>
              </a:defRPr>
            </a:lvl1pPr>
          </a:lstStyle>
          <a:p>
            <a:pPr lvl="0"/>
            <a:r>
              <a:rPr lang="en-US" dirty="0"/>
              <a:t>Footer</a:t>
            </a:r>
          </a:p>
        </p:txBody>
      </p:sp>
      <p:sp>
        <p:nvSpPr>
          <p:cNvPr id="9" name="Title 1"/>
          <p:cNvSpPr>
            <a:spLocks noGrp="1"/>
          </p:cNvSpPr>
          <p:nvPr>
            <p:ph type="title" hasCustomPrompt="1"/>
          </p:nvPr>
        </p:nvSpPr>
        <p:spPr>
          <a:xfrm>
            <a:off x="274702" y="2117165"/>
            <a:ext cx="11887135" cy="1837298"/>
          </a:xfrm>
          <a:noFill/>
        </p:spPr>
        <p:txBody>
          <a:bodyPr lIns="146304" tIns="91440" rIns="146304" bIns="91440" anchor="t" anchorCtr="0"/>
          <a:lstStyle>
            <a:lvl1pPr>
              <a:defRPr sz="5400" spc="-100" baseline="0">
                <a:gradFill>
                  <a:gsLst>
                    <a:gs pos="3333">
                      <a:schemeClr val="tx1"/>
                    </a:gs>
                    <a:gs pos="39000">
                      <a:schemeClr val="tx1"/>
                    </a:gs>
                  </a:gsLst>
                  <a:lin ang="5400000" scaled="0"/>
                </a:gradFill>
              </a:defRPr>
            </a:lvl1pPr>
          </a:lstStyle>
          <a:p>
            <a:r>
              <a:rPr lang="en-US" dirty="0"/>
              <a:t>Presentation title</a:t>
            </a:r>
          </a:p>
        </p:txBody>
      </p:sp>
      <p:sp>
        <p:nvSpPr>
          <p:cNvPr id="3" name="Text Placeholder 2"/>
          <p:cNvSpPr>
            <a:spLocks noGrp="1"/>
          </p:cNvSpPr>
          <p:nvPr>
            <p:ph type="body" sz="quarter" idx="13" hasCustomPrompt="1"/>
          </p:nvPr>
        </p:nvSpPr>
        <p:spPr>
          <a:xfrm>
            <a:off x="274702" y="307621"/>
            <a:ext cx="3656013" cy="572464"/>
          </a:xfrm>
        </p:spPr>
        <p:txBody>
          <a:bodyPr lIns="182880" tIns="146304" rIns="182880" bIns="146304"/>
          <a:lstStyle>
            <a:lvl1pPr marL="0" indent="0">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Header</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7277" y="6326275"/>
            <a:ext cx="1431324" cy="344731"/>
          </a:xfrm>
          <a:prstGeom prst="rect">
            <a:avLst/>
          </a:prstGeom>
        </p:spPr>
      </p:pic>
    </p:spTree>
    <p:extLst>
      <p:ext uri="{BB962C8B-B14F-4D97-AF65-F5344CB8AC3E}">
        <p14:creationId xmlns:p14="http://schemas.microsoft.com/office/powerpoint/2010/main" val="39834113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4406">
          <p15:clr>
            <a:srgbClr val="C35E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7277" y="6326275"/>
            <a:ext cx="1431324" cy="344731"/>
          </a:xfrm>
          <a:prstGeom prst="rect">
            <a:avLst/>
          </a:prstGeom>
        </p:spPr>
      </p:pic>
    </p:spTree>
    <p:extLst>
      <p:ext uri="{BB962C8B-B14F-4D97-AF65-F5344CB8AC3E}">
        <p14:creationId xmlns:p14="http://schemas.microsoft.com/office/powerpoint/2010/main" val="294170496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2">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383628" y="1668463"/>
            <a:ext cx="8778210" cy="5029200"/>
          </a:xfrm>
        </p:spPr>
        <p:txBody>
          <a:bodyPr wrap="square">
            <a:noAutofit/>
          </a:bodyPr>
          <a:lstStyle>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1"/>
          </p:nvPr>
        </p:nvSpPr>
        <p:spPr>
          <a:xfrm>
            <a:off x="283148" y="1668463"/>
            <a:ext cx="2743200" cy="5029200"/>
          </a:xfrm>
        </p:spPr>
        <p:txBody>
          <a:bodyPr>
            <a:noAutofit/>
          </a:bodyPr>
          <a:lstStyle>
            <a:lvl1pPr marL="0" indent="0">
              <a:buNone/>
              <a:defRPr kumimoji="0" lang="en-US" sz="2400"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marL="0" marR="0" lvl="0" indent="0" algn="l" defTabSz="914166" rtl="0" eaLnBrk="1" fontAlgn="auto" latinLnBrk="0" hangingPunct="1">
              <a:lnSpc>
                <a:spcPct val="100000"/>
              </a:lnSpc>
              <a:spcBef>
                <a:spcPct val="0"/>
              </a:spcBef>
              <a:spcAft>
                <a:spcPts val="0"/>
              </a:spcAft>
              <a:buClrTx/>
              <a:buSzTx/>
              <a:tabLst/>
              <a:defRPr/>
            </a:pPr>
            <a:r>
              <a:rPr lang="en-US"/>
              <a:t>Click to edit Master text styles</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7277" y="6326275"/>
            <a:ext cx="1431324" cy="344731"/>
          </a:xfrm>
          <a:prstGeom prst="rect">
            <a:avLst/>
          </a:prstGeom>
        </p:spPr>
      </p:pic>
    </p:spTree>
    <p:extLst>
      <p:ext uri="{BB962C8B-B14F-4D97-AF65-F5344CB8AC3E}">
        <p14:creationId xmlns:p14="http://schemas.microsoft.com/office/powerpoint/2010/main" val="379248434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Large">
    <p:spTree>
      <p:nvGrpSpPr>
        <p:cNvPr id="1" name=""/>
        <p:cNvGrpSpPr/>
        <p:nvPr/>
      </p:nvGrpSpPr>
      <p:grpSpPr>
        <a:xfrm>
          <a:off x="0" y="0"/>
          <a:ext cx="0" cy="0"/>
          <a:chOff x="0" y="0"/>
          <a:chExt cx="0" cy="0"/>
        </a:xfrm>
      </p:grpSpPr>
      <p:sp>
        <p:nvSpPr>
          <p:cNvPr id="2" name="Title 1"/>
          <p:cNvSpPr>
            <a:spLocks noGrp="1"/>
          </p:cNvSpPr>
          <p:nvPr>
            <p:ph type="title"/>
          </p:nvPr>
        </p:nvSpPr>
        <p:spPr>
          <a:xfrm>
            <a:off x="1189038" y="2125663"/>
            <a:ext cx="10058399" cy="1828800"/>
          </a:xfrm>
        </p:spPr>
        <p:txBody>
          <a:bodyPr/>
          <a:lstStyle>
            <a:lvl1pPr>
              <a:defRPr sz="4800" baseline="0"/>
            </a:lvl1pPr>
          </a:lstStyle>
          <a:p>
            <a:r>
              <a:rPr lang="en-US"/>
              <a:t>Click to edit Master title style</a:t>
            </a:r>
            <a:endParaRPr lang="en-US"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7277" y="6326275"/>
            <a:ext cx="1431324" cy="344731"/>
          </a:xfrm>
          <a:prstGeom prst="rect">
            <a:avLst/>
          </a:prstGeom>
        </p:spPr>
      </p:pic>
    </p:spTree>
    <p:extLst>
      <p:ext uri="{BB962C8B-B14F-4D97-AF65-F5344CB8AC3E}">
        <p14:creationId xmlns:p14="http://schemas.microsoft.com/office/powerpoint/2010/main" val="261174825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1" hasCustomPrompt="1"/>
          </p:nvPr>
        </p:nvSpPr>
        <p:spPr>
          <a:xfrm>
            <a:off x="283148" y="1668463"/>
            <a:ext cx="2743200" cy="5029200"/>
          </a:xfrm>
        </p:spPr>
        <p:txBody>
          <a:bodyPr>
            <a:noAutofit/>
          </a:bodyPr>
          <a:lstStyle>
            <a:lvl1pPr marL="342900" indent="-342900">
              <a:buNone/>
              <a:defRPr kumimoji="0" lang="en-US" sz="2400"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marL="0" marR="0" lvl="0" indent="0" algn="l" defTabSz="914166" rtl="0" eaLnBrk="1" fontAlgn="auto" latinLnBrk="0" hangingPunct="1">
              <a:lnSpc>
                <a:spcPct val="100000"/>
              </a:lnSpc>
              <a:spcBef>
                <a:spcPct val="0"/>
              </a:spcBef>
              <a:spcAft>
                <a:spcPts val="0"/>
              </a:spcAft>
              <a:buClrTx/>
              <a:buSzTx/>
              <a:tabLst/>
              <a:defRPr/>
            </a:pPr>
            <a:r>
              <a:rPr lang="en-US" dirty="0"/>
              <a:t>Click to edit</a:t>
            </a:r>
            <a:br>
              <a:rPr lang="en-US" dirty="0"/>
            </a:br>
            <a:r>
              <a:rPr lang="en-US" dirty="0"/>
              <a:t>Master text styles</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7277" y="6326275"/>
            <a:ext cx="1431324" cy="344731"/>
          </a:xfrm>
          <a:prstGeom prst="rect">
            <a:avLst/>
          </a:prstGeom>
        </p:spPr>
      </p:pic>
    </p:spTree>
    <p:extLst>
      <p:ext uri="{BB962C8B-B14F-4D97-AF65-F5344CB8AC3E}">
        <p14:creationId xmlns:p14="http://schemas.microsoft.com/office/powerpoint/2010/main" val="128139037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wrap="square" lIns="182880" tIns="146304" rIns="182880" bIns="146304" anchor="ctr">
            <a:noAutofit/>
          </a:bodyPr>
          <a:lstStyle>
            <a:lvl1pPr marL="0" indent="0">
              <a:lnSpc>
                <a:spcPct val="95000"/>
              </a:lnSpc>
              <a:spcBef>
                <a:spcPts val="0"/>
              </a:spcBef>
              <a:spcAft>
                <a:spcPts val="1632"/>
              </a:spcAft>
              <a:buNone/>
              <a:defRPr lang="en-US" sz="3600" kern="1200" dirty="0" smtClean="0">
                <a:gradFill>
                  <a:gsLst>
                    <a:gs pos="28302">
                      <a:schemeClr val="tx1">
                        <a:lumMod val="75000"/>
                        <a:lumOff val="25000"/>
                      </a:schemeClr>
                    </a:gs>
                    <a:gs pos="67000">
                      <a:schemeClr val="tx1">
                        <a:lumMod val="75000"/>
                        <a:lumOff val="25000"/>
                      </a:schemeClr>
                    </a:gs>
                  </a:gsLst>
                  <a:lin ang="5400000" scaled="0"/>
                </a:gradFill>
                <a:latin typeface="+mj-lt"/>
                <a:ea typeface="+mn-ea"/>
                <a:cs typeface="+mn-cs"/>
              </a:defRPr>
            </a:lvl1pPr>
            <a:lvl2pPr>
              <a:lnSpc>
                <a:spcPct val="100000"/>
              </a:lnSpc>
              <a:spcBef>
                <a:spcPts val="816"/>
              </a:spcBef>
              <a:defRPr sz="1900">
                <a:solidFill>
                  <a:srgbClr val="FFFFFF"/>
                </a:solidFill>
              </a:defRPr>
            </a:lvl2pPr>
            <a:lvl3pPr>
              <a:lnSpc>
                <a:spcPct val="100000"/>
              </a:lnSpc>
              <a:spcBef>
                <a:spcPts val="816"/>
              </a:spcBef>
              <a:defRPr sz="1900">
                <a:solidFill>
                  <a:srgbClr val="FFFFFF"/>
                </a:solidFill>
              </a:defRPr>
            </a:lvl3pPr>
            <a:lvl4pPr>
              <a:lnSpc>
                <a:spcPct val="100000"/>
              </a:lnSpc>
              <a:spcBef>
                <a:spcPts val="816"/>
              </a:spcBef>
              <a:defRPr sz="1900">
                <a:solidFill>
                  <a:srgbClr val="FFFFFF"/>
                </a:solidFill>
              </a:defRPr>
            </a:lvl4pPr>
            <a:lvl5pPr>
              <a:lnSpc>
                <a:spcPct val="100000"/>
              </a:lnSpc>
              <a:spcBef>
                <a:spcPts val="816"/>
              </a:spcBef>
              <a:defRPr sz="1900">
                <a:solidFill>
                  <a:srgbClr val="FFFFFF"/>
                </a:solidFill>
              </a:defRPr>
            </a:lvl5pPr>
          </a:lstStyle>
          <a:p>
            <a:pPr marL="0" lvl="0" indent="0" algn="l" defTabSz="914166" rtl="0" eaLnBrk="1" latinLnBrk="0" hangingPunct="1">
              <a:spcBef>
                <a:spcPct val="20000"/>
              </a:spcBef>
            </a:pPr>
            <a:r>
              <a:rPr lang="en-US"/>
              <a:t>Click to edit Master text styles</a:t>
            </a:r>
          </a:p>
        </p:txBody>
      </p:sp>
      <p:sp>
        <p:nvSpPr>
          <p:cNvPr id="15" name="Title 1"/>
          <p:cNvSpPr>
            <a:spLocks noGrp="1"/>
          </p:cNvSpPr>
          <p:nvPr>
            <p:ph type="ctrTitle" hasCustomPrompt="1"/>
          </p:nvPr>
        </p:nvSpPr>
        <p:spPr>
          <a:xfrm>
            <a:off x="274638" y="1537563"/>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4000"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266" rtl="0" eaLnBrk="1" fontAlgn="base" latinLnBrk="0" hangingPunct="1">
              <a:lnSpc>
                <a:spcPct val="100000"/>
              </a:lnSpc>
              <a:spcBef>
                <a:spcPct val="0"/>
              </a:spcBef>
              <a:spcAft>
                <a:spcPct val="0"/>
              </a:spcAft>
              <a:buFontTx/>
              <a:buNone/>
            </a:pPr>
            <a:r>
              <a:rPr lang="en-US" dirty="0"/>
              <a:t>Click to edit master title style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7277" y="6326275"/>
            <a:ext cx="1431324" cy="344731"/>
          </a:xfrm>
          <a:prstGeom prst="rect">
            <a:avLst/>
          </a:prstGeom>
        </p:spPr>
      </p:pic>
    </p:spTree>
    <p:extLst>
      <p:ext uri="{BB962C8B-B14F-4D97-AF65-F5344CB8AC3E}">
        <p14:creationId xmlns:p14="http://schemas.microsoft.com/office/powerpoint/2010/main" val="4206287181"/>
      </p:ext>
    </p:extLst>
  </p:cSld>
  <p:clrMapOvr>
    <a:masterClrMapping/>
  </p:clrMapOvr>
  <p:transition>
    <p:fade/>
  </p:transition>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vert="horz" wrap="square" lIns="182880" tIns="146304" rIns="182880" bIns="146304" rtlCol="0" anchor="ctr">
            <a:noAutofit/>
          </a:bodyPr>
          <a:lstStyle>
            <a:lvl1pPr marL="0" indent="0">
              <a:buNone/>
              <a:defRPr lang="en-US" sz="3600" kern="1200" dirty="0" smtClean="0">
                <a:gradFill>
                  <a:gsLst>
                    <a:gs pos="8491">
                      <a:schemeClr val="tx1">
                        <a:lumMod val="75000"/>
                        <a:lumOff val="25000"/>
                      </a:schemeClr>
                    </a:gs>
                    <a:gs pos="100000">
                      <a:schemeClr val="tx1">
                        <a:lumMod val="75000"/>
                        <a:lumOff val="25000"/>
                      </a:schemeClr>
                    </a:gs>
                  </a:gsLst>
                  <a:lin ang="5400000" scaled="0"/>
                </a:gradFill>
                <a:latin typeface="+mj-lt"/>
                <a:ea typeface="+mn-ea"/>
                <a:cs typeface="+mn-cs"/>
              </a:defRPr>
            </a:lvl1pPr>
          </a:lstStyle>
          <a:p>
            <a:pPr marL="0" lvl="0" indent="0" algn="l" defTabSz="914166" rtl="0" eaLnBrk="1" latinLnBrk="0" hangingPunct="1">
              <a:spcBef>
                <a:spcPct val="20000"/>
              </a:spcBef>
              <a:spcAft>
                <a:spcPts val="1632"/>
              </a:spcAft>
            </a:pPr>
            <a:r>
              <a:rPr lang="en-US"/>
              <a:t>Click to edit Master text styles</a:t>
            </a:r>
          </a:p>
        </p:txBody>
      </p:sp>
      <p:sp>
        <p:nvSpPr>
          <p:cNvPr id="6" name="Text Placeholder 8"/>
          <p:cNvSpPr>
            <a:spLocks noGrp="1"/>
          </p:cNvSpPr>
          <p:nvPr>
            <p:ph type="body" sz="quarter" idx="16" hasCustomPrompt="1"/>
          </p:nvPr>
        </p:nvSpPr>
        <p:spPr>
          <a:xfrm>
            <a:off x="274641" y="296864"/>
            <a:ext cx="11887199" cy="914400"/>
          </a:xfrm>
        </p:spPr>
        <p:txBody>
          <a:bodyPr vert="horz" lIns="182880" tIns="146304" rIns="182880" bIns="146304" rtlCol="0" anchor="t">
            <a:noAutofit/>
          </a:bodyPr>
          <a:lstStyle>
            <a:lvl1pPr marL="0" indent="0"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lvl="0">
              <a:spcBef>
                <a:spcPct val="0"/>
              </a:spcBef>
            </a:pPr>
            <a:r>
              <a:rPr lang="en-US" dirty="0"/>
              <a:t>Click to edit master text styles</a:t>
            </a:r>
          </a:p>
        </p:txBody>
      </p:sp>
      <p:sp>
        <p:nvSpPr>
          <p:cNvPr id="5" name="Title 1"/>
          <p:cNvSpPr>
            <a:spLocks noGrp="1"/>
          </p:cNvSpPr>
          <p:nvPr>
            <p:ph type="ctrTitle" hasCustomPrompt="1"/>
          </p:nvPr>
        </p:nvSpPr>
        <p:spPr>
          <a:xfrm>
            <a:off x="274638" y="1537564"/>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4000"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266" rtl="0" eaLnBrk="1" fontAlgn="base" latinLnBrk="0" hangingPunct="1">
              <a:lnSpc>
                <a:spcPct val="100000"/>
              </a:lnSpc>
              <a:spcBef>
                <a:spcPct val="0"/>
              </a:spcBef>
              <a:spcAft>
                <a:spcPct val="0"/>
              </a:spcAft>
              <a:buFontTx/>
              <a:buNone/>
            </a:pPr>
            <a:r>
              <a:rPr lang="en-US" dirty="0"/>
              <a:t>Click to edit master title style</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7277" y="6326275"/>
            <a:ext cx="1431324" cy="344731"/>
          </a:xfrm>
          <a:prstGeom prst="rect">
            <a:avLst/>
          </a:prstGeom>
        </p:spPr>
      </p:pic>
    </p:spTree>
    <p:extLst>
      <p:ext uri="{BB962C8B-B14F-4D97-AF65-F5344CB8AC3E}">
        <p14:creationId xmlns:p14="http://schemas.microsoft.com/office/powerpoint/2010/main" val="1879280334"/>
      </p:ext>
    </p:extLst>
  </p:cSld>
  <p:clrMapOvr>
    <a:masterClrMapping/>
  </p:clrMapOvr>
  <p:transition>
    <p:fade/>
  </p:transition>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vert="horz" wrap="square" lIns="182880" tIns="146304" rIns="182880" bIns="146304" rtlCol="0" anchor="ctr">
            <a:noAutofit/>
          </a:bodyPr>
          <a:lstStyle>
            <a:lvl1pPr marL="0" indent="0">
              <a:buFont typeface="Arial" panose="020B0604020202020204" pitchFamily="34" charset="0"/>
              <a:buNone/>
              <a:defRPr lang="en-US" sz="3600" kern="1200" dirty="0" smtClean="0">
                <a:gradFill>
                  <a:gsLst>
                    <a:gs pos="1299">
                      <a:schemeClr val="tx1"/>
                    </a:gs>
                    <a:gs pos="100000">
                      <a:schemeClr val="tx1"/>
                    </a:gs>
                  </a:gsLst>
                  <a:lin ang="5400000" scaled="0"/>
                </a:gradFill>
                <a:latin typeface="+mj-lt"/>
                <a:ea typeface="+mn-ea"/>
                <a:cs typeface="+mn-cs"/>
              </a:defRPr>
            </a:lvl1pPr>
          </a:lstStyle>
          <a:p>
            <a:pPr marL="0" lvl="0" indent="0" algn="l" defTabSz="914166" rtl="0" eaLnBrk="1" latinLnBrk="0" hangingPunct="1">
              <a:spcBef>
                <a:spcPct val="20000"/>
              </a:spcBef>
            </a:pPr>
            <a:r>
              <a:rPr lang="en-US"/>
              <a:t>Click to edit Master text styles</a:t>
            </a:r>
          </a:p>
        </p:txBody>
      </p:sp>
      <p:sp>
        <p:nvSpPr>
          <p:cNvPr id="7" name="Picture Placeholder 12"/>
          <p:cNvSpPr>
            <a:spLocks noGrp="1"/>
          </p:cNvSpPr>
          <p:nvPr>
            <p:ph type="pic" sz="quarter" idx="16"/>
          </p:nvPr>
        </p:nvSpPr>
        <p:spPr>
          <a:xfrm>
            <a:off x="274638" y="1535875"/>
            <a:ext cx="3931920" cy="392277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lIns="182880" tIns="146304" rIns="182880" bIns="146304" anchor="ctr" anchorCtr="1">
            <a:noAutofit/>
          </a:bodyPr>
          <a:lstStyle>
            <a:lvl1pPr marL="0" indent="0">
              <a:buNone/>
              <a:defRPr/>
            </a:lvl1pPr>
          </a:lstStyle>
          <a:p>
            <a:r>
              <a:rPr lang="en-US"/>
              <a:t>Click icon to add picture</a:t>
            </a:r>
            <a:endParaRPr lang="en-US" dirty="0"/>
          </a:p>
        </p:txBody>
      </p:sp>
      <p:sp>
        <p:nvSpPr>
          <p:cNvPr id="3" name="Title 2"/>
          <p:cNvSpPr>
            <a:spLocks noGrp="1"/>
          </p:cNvSpPr>
          <p:nvPr>
            <p:ph type="title"/>
          </p:nvPr>
        </p:nvSpPr>
        <p:spPr/>
        <p:txBody>
          <a:bodyPr wrap="none" lIns="182880" tIns="146304" rIns="182880" bIns="146304"/>
          <a:lstStyle/>
          <a:p>
            <a:r>
              <a:rPr lang="en-US"/>
              <a:t>Click to edit Master title style</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7277" y="6326275"/>
            <a:ext cx="1431324" cy="344731"/>
          </a:xfrm>
          <a:prstGeom prst="rect">
            <a:avLst/>
          </a:prstGeom>
        </p:spPr>
      </p:pic>
    </p:spTree>
    <p:extLst>
      <p:ext uri="{BB962C8B-B14F-4D97-AF65-F5344CB8AC3E}">
        <p14:creationId xmlns:p14="http://schemas.microsoft.com/office/powerpoint/2010/main" val="3652874421"/>
      </p:ext>
    </p:extLst>
  </p:cSld>
  <p:clrMapOvr>
    <a:masterClrMapping/>
  </p:clrMapOvr>
  <p:transition>
    <p:fade/>
  </p:transition>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 Cod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1534779"/>
          </a:xfrm>
        </p:spPr>
        <p:txBody>
          <a:bodyPr>
            <a:spAutoFit/>
          </a:bodyPr>
          <a:lstStyle>
            <a:lvl1pPr>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1pPr>
            <a:lvl2pPr marL="584200" indent="-241300">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2pPr>
            <a:lvl3pPr marL="571441" indent="-342900">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3pPr>
            <a:lvl4pPr>
              <a:defRPr sz="2000"/>
            </a:lvl4pPr>
            <a:lvl5pPr>
              <a:defRPr sz="2000"/>
            </a:lvl5pPr>
          </a:lstStyle>
          <a:p>
            <a:pPr marL="0" lvl="0" indent="0" algn="l" defTabSz="914166" rtl="0" eaLnBrk="1" latinLnBrk="0" hangingPunct="1">
              <a:spcBef>
                <a:spcPct val="20000"/>
              </a:spcBef>
              <a:spcAft>
                <a:spcPts val="816"/>
              </a:spcAft>
              <a:buFont typeface="Arial" pitchFamily="34" charset="0"/>
              <a:buNone/>
            </a:pPr>
            <a:r>
              <a:rPr lang="en-US"/>
              <a:t>Click to edit Master text styles</a:t>
            </a:r>
          </a:p>
          <a:p>
            <a:pPr marL="0" lvl="1" indent="0" algn="l" defTabSz="914166" rtl="0" eaLnBrk="1" latinLnBrk="0" hangingPunct="1">
              <a:spcBef>
                <a:spcPct val="20000"/>
              </a:spcBef>
              <a:spcAft>
                <a:spcPts val="816"/>
              </a:spcAft>
              <a:buFont typeface="Arial" pitchFamily="34" charset="0"/>
              <a:buNone/>
            </a:pPr>
            <a:r>
              <a:rPr lang="en-US"/>
              <a:t>Second level</a:t>
            </a:r>
          </a:p>
          <a:p>
            <a:pPr marL="0" lvl="2" indent="0" algn="l" defTabSz="914166" rtl="0" eaLnBrk="1" latinLnBrk="0" hangingPunct="1">
              <a:spcBef>
                <a:spcPct val="20000"/>
              </a:spcBef>
              <a:spcAft>
                <a:spcPts val="816"/>
              </a:spcAft>
              <a:buFont typeface="Arial" pitchFamily="34" charset="0"/>
              <a:buNone/>
            </a:pPr>
            <a:r>
              <a:rPr lang="en-US"/>
              <a:t>Third level</a:t>
            </a:r>
          </a:p>
        </p:txBody>
      </p:sp>
      <p:sp>
        <p:nvSpPr>
          <p:cNvPr id="6" name="Title 5"/>
          <p:cNvSpPr>
            <a:spLocks noGrp="1"/>
          </p:cNvSpPr>
          <p:nvPr>
            <p:ph type="title"/>
          </p:nvPr>
        </p:nvSpPr>
        <p:spPr/>
        <p:txBody>
          <a:bodyPr/>
          <a:lstStyle/>
          <a:p>
            <a:r>
              <a:rPr lang="en-US"/>
              <a:t>Click to edit Master title style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7277" y="6326275"/>
            <a:ext cx="1431324" cy="344731"/>
          </a:xfrm>
          <a:prstGeom prst="rect">
            <a:avLst/>
          </a:prstGeom>
        </p:spPr>
      </p:pic>
    </p:spTree>
    <p:extLst>
      <p:ext uri="{BB962C8B-B14F-4D97-AF65-F5344CB8AC3E}">
        <p14:creationId xmlns:p14="http://schemas.microsoft.com/office/powerpoint/2010/main" val="18844600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bg bwMode="gray">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7277" y="6326275"/>
            <a:ext cx="1431324" cy="344731"/>
          </a:xfrm>
          <a:prstGeom prst="rect">
            <a:avLst/>
          </a:prstGeom>
        </p:spPr>
      </p:pic>
    </p:spTree>
    <p:extLst>
      <p:ext uri="{BB962C8B-B14F-4D97-AF65-F5344CB8AC3E}">
        <p14:creationId xmlns:p14="http://schemas.microsoft.com/office/powerpoint/2010/main" val="17234522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2015 Canviz LLC. All rights reserved.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7277" y="6326275"/>
            <a:ext cx="1431324" cy="344731"/>
          </a:xfrm>
          <a:prstGeom prst="rect">
            <a:avLst/>
          </a:prstGeom>
        </p:spPr>
      </p:pic>
    </p:spTree>
    <p:extLst>
      <p:ext uri="{BB962C8B-B14F-4D97-AF65-F5344CB8AC3E}">
        <p14:creationId xmlns:p14="http://schemas.microsoft.com/office/powerpoint/2010/main" val="291092407"/>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ultiple Shapes &amp; Color Background">
    <p:spTree>
      <p:nvGrpSpPr>
        <p:cNvPr id="1" name=""/>
        <p:cNvGrpSpPr/>
        <p:nvPr/>
      </p:nvGrpSpPr>
      <p:grpSpPr>
        <a:xfrm>
          <a:off x="0" y="0"/>
          <a:ext cx="0" cy="0"/>
          <a:chOff x="0" y="0"/>
          <a:chExt cx="0" cy="0"/>
        </a:xfrm>
      </p:grpSpPr>
      <p:sp>
        <p:nvSpPr>
          <p:cNvPr id="6" name="Picture Placeholder 12"/>
          <p:cNvSpPr>
            <a:spLocks noGrp="1"/>
          </p:cNvSpPr>
          <p:nvPr>
            <p:ph type="pic" sz="quarter" idx="17"/>
          </p:nvPr>
        </p:nvSpPr>
        <p:spPr>
          <a:xfrm>
            <a:off x="274638" y="2307518"/>
            <a:ext cx="1563194" cy="323299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9" y="0"/>
                </a:moveTo>
                <a:lnTo>
                  <a:pt x="10000" y="2854"/>
                </a:lnTo>
                <a:cubicBezTo>
                  <a:pt x="9998" y="7335"/>
                  <a:pt x="9970" y="2648"/>
                  <a:pt x="9969" y="7131"/>
                </a:cubicBezTo>
                <a:cubicBezTo>
                  <a:pt x="9964" y="7082"/>
                  <a:pt x="-38" y="10005"/>
                  <a:pt x="0" y="10000"/>
                </a:cubicBezTo>
                <a:cubicBezTo>
                  <a:pt x="6" y="5808"/>
                  <a:pt x="3" y="4192"/>
                  <a:pt x="9" y="0"/>
                </a:cubicBezTo>
                <a:close/>
              </a:path>
            </a:pathLst>
          </a:custGeom>
        </p:spPr>
        <p:txBody>
          <a:bodyPr anchor="ctr" anchorCtr="0">
            <a:normAutofit/>
          </a:bodyPr>
          <a:lstStyle>
            <a:lvl1pPr marL="0" marR="0" indent="0" algn="l" defTabSz="1243266" rtl="0" eaLnBrk="1" fontAlgn="base" latinLnBrk="0" hangingPunct="1">
              <a:lnSpc>
                <a:spcPct val="95000"/>
              </a:lnSpc>
              <a:spcBef>
                <a:spcPts val="0"/>
              </a:spcBef>
              <a:spcAft>
                <a:spcPts val="0"/>
              </a:spcAft>
              <a:buClr>
                <a:schemeClr val="accent1"/>
              </a:buClr>
              <a:buSzPct val="110000"/>
              <a:buFont typeface="Avenir LT Pro 45 Book" charset="0"/>
              <a:buNone/>
              <a:tabLst/>
              <a:defRPr sz="1600"/>
            </a:lvl1pPr>
          </a:lstStyle>
          <a:p>
            <a:r>
              <a:rPr lang="en-US"/>
              <a:t>Click icon to add picture</a:t>
            </a:r>
            <a:endParaRPr lang="en-US" dirty="0"/>
          </a:p>
        </p:txBody>
      </p:sp>
      <p:sp>
        <p:nvSpPr>
          <p:cNvPr id="8" name="Picture Placeholder 12"/>
          <p:cNvSpPr>
            <a:spLocks noGrp="1"/>
          </p:cNvSpPr>
          <p:nvPr>
            <p:ph type="pic" sz="quarter" idx="18"/>
          </p:nvPr>
        </p:nvSpPr>
        <p:spPr>
          <a:xfrm>
            <a:off x="4745014" y="2301239"/>
            <a:ext cx="3232905" cy="324554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anchor="ctr" anchorCtr="0">
            <a:normAutofit/>
          </a:bodyPr>
          <a:lstStyle>
            <a:lvl1pPr>
              <a:defRPr sz="1600"/>
            </a:lvl1pPr>
          </a:lstStyle>
          <a:p>
            <a:r>
              <a:rPr lang="en-US"/>
              <a:t>Click icon to add picture</a:t>
            </a:r>
            <a:endParaRPr lang="en-US" dirty="0"/>
          </a:p>
        </p:txBody>
      </p:sp>
      <p:sp>
        <p:nvSpPr>
          <p:cNvPr id="9" name="Picture Placeholder 12"/>
          <p:cNvSpPr>
            <a:spLocks noGrp="1"/>
          </p:cNvSpPr>
          <p:nvPr>
            <p:ph type="pic" sz="quarter" idx="19"/>
          </p:nvPr>
        </p:nvSpPr>
        <p:spPr>
          <a:xfrm>
            <a:off x="8258122" y="2302035"/>
            <a:ext cx="3903716" cy="3243962"/>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47"/>
              <a:gd name="connsiteY0" fmla="*/ 0 h 10000"/>
              <a:gd name="connsiteX1" fmla="*/ 10046 w 10047"/>
              <a:gd name="connsiteY1" fmla="*/ 693 h 10000"/>
              <a:gd name="connsiteX2" fmla="*/ 10043 w 10047"/>
              <a:gd name="connsiteY2" fmla="*/ 9284 h 10000"/>
              <a:gd name="connsiteX3" fmla="*/ 0 w 10047"/>
              <a:gd name="connsiteY3" fmla="*/ 10000 h 10000"/>
              <a:gd name="connsiteX4" fmla="*/ 9 w 10047"/>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7" h="10000">
                <a:moveTo>
                  <a:pt x="9" y="0"/>
                </a:moveTo>
                <a:cubicBezTo>
                  <a:pt x="-9" y="5"/>
                  <a:pt x="5027" y="346"/>
                  <a:pt x="10046" y="693"/>
                </a:cubicBezTo>
                <a:cubicBezTo>
                  <a:pt x="10052" y="3075"/>
                  <a:pt x="10037" y="6902"/>
                  <a:pt x="10043" y="9284"/>
                </a:cubicBezTo>
                <a:lnTo>
                  <a:pt x="0" y="10000"/>
                </a:lnTo>
                <a:cubicBezTo>
                  <a:pt x="6" y="6667"/>
                  <a:pt x="4" y="5000"/>
                  <a:pt x="9" y="0"/>
                </a:cubicBezTo>
                <a:close/>
              </a:path>
            </a:pathLst>
          </a:custGeom>
        </p:spPr>
        <p:txBody>
          <a:bodyPr anchor="ctr" anchorCtr="0">
            <a:normAutofit/>
          </a:bodyPr>
          <a:lstStyle>
            <a:lvl1pPr>
              <a:defRPr sz="1600"/>
            </a:lvl1pPr>
          </a:lstStyle>
          <a:p>
            <a:r>
              <a:rPr lang="en-US"/>
              <a:t>Click icon to add picture</a:t>
            </a:r>
            <a:endParaRPr lang="en-US" dirty="0"/>
          </a:p>
        </p:txBody>
      </p:sp>
      <p:sp>
        <p:nvSpPr>
          <p:cNvPr id="10" name="Picture Placeholder 12"/>
          <p:cNvSpPr>
            <a:spLocks noGrp="1"/>
          </p:cNvSpPr>
          <p:nvPr>
            <p:ph type="pic" sz="quarter" idx="20"/>
          </p:nvPr>
        </p:nvSpPr>
        <p:spPr>
          <a:xfrm>
            <a:off x="2118039" y="2301050"/>
            <a:ext cx="2346769" cy="324592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 name="connsiteX0" fmla="*/ 9 w 15000"/>
              <a:gd name="connsiteY0" fmla="*/ 0 h 10000"/>
              <a:gd name="connsiteX1" fmla="*/ 15000 w 15000"/>
              <a:gd name="connsiteY1" fmla="*/ 2173 h 10000"/>
              <a:gd name="connsiteX2" fmla="*/ 9969 w 15000"/>
              <a:gd name="connsiteY2" fmla="*/ 7131 h 10000"/>
              <a:gd name="connsiteX3" fmla="*/ 0 w 15000"/>
              <a:gd name="connsiteY3" fmla="*/ 10000 h 10000"/>
              <a:gd name="connsiteX4" fmla="*/ 9 w 15000"/>
              <a:gd name="connsiteY4" fmla="*/ 0 h 10000"/>
              <a:gd name="connsiteX0" fmla="*/ 9 w 15024"/>
              <a:gd name="connsiteY0" fmla="*/ 0 h 10000"/>
              <a:gd name="connsiteX1" fmla="*/ 15000 w 15024"/>
              <a:gd name="connsiteY1" fmla="*/ 2173 h 10000"/>
              <a:gd name="connsiteX2" fmla="*/ 15024 w 15024"/>
              <a:gd name="connsiteY2" fmla="*/ 7919 h 10000"/>
              <a:gd name="connsiteX3" fmla="*/ 0 w 15024"/>
              <a:gd name="connsiteY3" fmla="*/ 10000 h 10000"/>
              <a:gd name="connsiteX4" fmla="*/ 9 w 15024"/>
              <a:gd name="connsiteY4" fmla="*/ 0 h 10000"/>
              <a:gd name="connsiteX0" fmla="*/ 9 w 15024"/>
              <a:gd name="connsiteY0" fmla="*/ 0 h 10000"/>
              <a:gd name="connsiteX1" fmla="*/ 15000 w 15024"/>
              <a:gd name="connsiteY1" fmla="*/ 2173 h 10000"/>
              <a:gd name="connsiteX2" fmla="*/ 15024 w 15024"/>
              <a:gd name="connsiteY2" fmla="*/ 7906 h 10000"/>
              <a:gd name="connsiteX3" fmla="*/ 0 w 15024"/>
              <a:gd name="connsiteY3" fmla="*/ 10000 h 10000"/>
              <a:gd name="connsiteX4" fmla="*/ 9 w 15024"/>
              <a:gd name="connsiteY4" fmla="*/ 0 h 10000"/>
              <a:gd name="connsiteX0" fmla="*/ 1 w 15016"/>
              <a:gd name="connsiteY0" fmla="*/ 0 h 10053"/>
              <a:gd name="connsiteX1" fmla="*/ 14992 w 15016"/>
              <a:gd name="connsiteY1" fmla="*/ 2173 h 10053"/>
              <a:gd name="connsiteX2" fmla="*/ 15016 w 15016"/>
              <a:gd name="connsiteY2" fmla="*/ 7906 h 10053"/>
              <a:gd name="connsiteX3" fmla="*/ 20 w 15016"/>
              <a:gd name="connsiteY3" fmla="*/ 10053 h 10053"/>
              <a:gd name="connsiteX4" fmla="*/ 1 w 15016"/>
              <a:gd name="connsiteY4" fmla="*/ 0 h 10053"/>
              <a:gd name="connsiteX0" fmla="*/ 9 w 15024"/>
              <a:gd name="connsiteY0" fmla="*/ 0 h 10040"/>
              <a:gd name="connsiteX1" fmla="*/ 15000 w 15024"/>
              <a:gd name="connsiteY1" fmla="*/ 2173 h 10040"/>
              <a:gd name="connsiteX2" fmla="*/ 15024 w 15024"/>
              <a:gd name="connsiteY2" fmla="*/ 7906 h 10040"/>
              <a:gd name="connsiteX3" fmla="*/ 0 w 15024"/>
              <a:gd name="connsiteY3" fmla="*/ 10040 h 10040"/>
              <a:gd name="connsiteX4" fmla="*/ 9 w 15024"/>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48"/>
              <a:gd name="connsiteY0" fmla="*/ 0 h 10040"/>
              <a:gd name="connsiteX1" fmla="*/ 15139 w 15148"/>
              <a:gd name="connsiteY1" fmla="*/ 2200 h 10040"/>
              <a:gd name="connsiteX2" fmla="*/ 15135 w 15148"/>
              <a:gd name="connsiteY2" fmla="*/ 7906 h 10040"/>
              <a:gd name="connsiteX3" fmla="*/ 0 w 15148"/>
              <a:gd name="connsiteY3" fmla="*/ 10040 h 10040"/>
              <a:gd name="connsiteX4" fmla="*/ 9 w 15148"/>
              <a:gd name="connsiteY4" fmla="*/ 0 h 10040"/>
              <a:gd name="connsiteX0" fmla="*/ 9 w 15143"/>
              <a:gd name="connsiteY0" fmla="*/ 0 h 10040"/>
              <a:gd name="connsiteX1" fmla="*/ 15111 w 15143"/>
              <a:gd name="connsiteY1" fmla="*/ 2240 h 10040"/>
              <a:gd name="connsiteX2" fmla="*/ 15135 w 15143"/>
              <a:gd name="connsiteY2" fmla="*/ 7906 h 10040"/>
              <a:gd name="connsiteX3" fmla="*/ 0 w 15143"/>
              <a:gd name="connsiteY3" fmla="*/ 10040 h 10040"/>
              <a:gd name="connsiteX4" fmla="*/ 9 w 15143"/>
              <a:gd name="connsiteY4" fmla="*/ 0 h 10040"/>
              <a:gd name="connsiteX0" fmla="*/ 9 w 15141"/>
              <a:gd name="connsiteY0" fmla="*/ 0 h 10040"/>
              <a:gd name="connsiteX1" fmla="*/ 15083 w 15141"/>
              <a:gd name="connsiteY1" fmla="*/ 2187 h 10040"/>
              <a:gd name="connsiteX2" fmla="*/ 15135 w 15141"/>
              <a:gd name="connsiteY2" fmla="*/ 7906 h 10040"/>
              <a:gd name="connsiteX3" fmla="*/ 0 w 15141"/>
              <a:gd name="connsiteY3" fmla="*/ 10040 h 10040"/>
              <a:gd name="connsiteX4" fmla="*/ 9 w 15141"/>
              <a:gd name="connsiteY4" fmla="*/ 0 h 10040"/>
              <a:gd name="connsiteX0" fmla="*/ 9 w 15083"/>
              <a:gd name="connsiteY0" fmla="*/ 0 h 10040"/>
              <a:gd name="connsiteX1" fmla="*/ 15083 w 15083"/>
              <a:gd name="connsiteY1" fmla="*/ 2187 h 10040"/>
              <a:gd name="connsiteX2" fmla="*/ 15052 w 15083"/>
              <a:gd name="connsiteY2" fmla="*/ 7906 h 10040"/>
              <a:gd name="connsiteX3" fmla="*/ 0 w 15083"/>
              <a:gd name="connsiteY3" fmla="*/ 10040 h 10040"/>
              <a:gd name="connsiteX4" fmla="*/ 9 w 15083"/>
              <a:gd name="connsiteY4" fmla="*/ 0 h 1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3" h="10040">
                <a:moveTo>
                  <a:pt x="9" y="0"/>
                </a:moveTo>
                <a:lnTo>
                  <a:pt x="15083" y="2187"/>
                </a:lnTo>
                <a:cubicBezTo>
                  <a:pt x="15081" y="2167"/>
                  <a:pt x="15081" y="7843"/>
                  <a:pt x="15052" y="7906"/>
                </a:cubicBezTo>
                <a:cubicBezTo>
                  <a:pt x="15047" y="7857"/>
                  <a:pt x="-38" y="10045"/>
                  <a:pt x="0" y="10040"/>
                </a:cubicBezTo>
                <a:cubicBezTo>
                  <a:pt x="6" y="5848"/>
                  <a:pt x="3" y="4192"/>
                  <a:pt x="9" y="0"/>
                </a:cubicBezTo>
                <a:close/>
              </a:path>
            </a:pathLst>
          </a:custGeom>
        </p:spPr>
        <p:txBody>
          <a:bodyPr anchor="ctr" anchorCtr="0">
            <a:normAutofit/>
          </a:bodyPr>
          <a:lstStyle>
            <a:lvl1pPr marL="0" marR="0" indent="0" algn="l" defTabSz="1243266" rtl="0" eaLnBrk="1" fontAlgn="base" latinLnBrk="0" hangingPunct="1">
              <a:lnSpc>
                <a:spcPct val="95000"/>
              </a:lnSpc>
              <a:spcBef>
                <a:spcPts val="0"/>
              </a:spcBef>
              <a:spcAft>
                <a:spcPts val="0"/>
              </a:spcAft>
              <a:buClr>
                <a:schemeClr val="accent1"/>
              </a:buClr>
              <a:buSzPct val="110000"/>
              <a:buFont typeface="Avenir LT Pro 45 Book" charset="0"/>
              <a:buNone/>
              <a:tabLst/>
              <a:defRPr sz="1600"/>
            </a:lvl1pPr>
          </a:lstStyle>
          <a:p>
            <a:r>
              <a:rPr lang="en-US"/>
              <a:t>Click icon to add picture</a:t>
            </a:r>
            <a:endParaRPr lang="en-US" dirty="0"/>
          </a:p>
        </p:txBody>
      </p:sp>
      <p:sp>
        <p:nvSpPr>
          <p:cNvPr id="2" name="Title 1"/>
          <p:cNvSpPr>
            <a:spLocks noGrp="1"/>
          </p:cNvSpPr>
          <p:nvPr>
            <p:ph type="title" hasCustomPrompt="1"/>
          </p:nvPr>
        </p:nvSpPr>
        <p:spPr/>
        <p:txBody>
          <a:bodyPr/>
          <a:lstStyle/>
          <a:p>
            <a:r>
              <a:rPr lang="en-US" dirty="0"/>
              <a:t>Click to edit master title style</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7277" y="6326275"/>
            <a:ext cx="1431324" cy="344731"/>
          </a:xfrm>
          <a:prstGeom prst="rect">
            <a:avLst/>
          </a:prstGeom>
        </p:spPr>
      </p:pic>
    </p:spTree>
    <p:extLst>
      <p:ext uri="{BB962C8B-B14F-4D97-AF65-F5344CB8AC3E}">
        <p14:creationId xmlns:p14="http://schemas.microsoft.com/office/powerpoint/2010/main" val="365129481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1"/>
          </p:nvPr>
        </p:nvSpPr>
        <p:spPr>
          <a:xfrm>
            <a:off x="274639" y="1212851"/>
            <a:ext cx="11889564" cy="1703543"/>
          </a:xfrm>
        </p:spPr>
        <p:txBody>
          <a:bodyPr/>
          <a:lstStyle>
            <a:lvl1pPr marL="0" indent="0">
              <a:buNone/>
              <a:defRPr>
                <a:gradFill>
                  <a:gsLst>
                    <a:gs pos="2920">
                      <a:schemeClr val="tx2"/>
                    </a:gs>
                    <a:gs pos="39000">
                      <a:schemeClr val="tx2"/>
                    </a:gs>
                  </a:gsLst>
                  <a:lin ang="5400000" scaled="0"/>
                </a:gradFill>
              </a:defRPr>
            </a:lvl1pPr>
            <a:lvl2pPr marL="21427" indent="0">
              <a:buNone/>
              <a:defRPr sz="1500"/>
            </a:lvl2pPr>
            <a:lvl3pPr marL="167846" indent="0">
              <a:buNone/>
              <a:defRPr sz="1500"/>
            </a:lvl3pPr>
            <a:lvl4pPr marL="357119" indent="0">
              <a:buNone/>
              <a:defRPr sz="1350"/>
            </a:lvl4pPr>
            <a:lvl5pPr marL="554725" indent="0">
              <a:buNone/>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101484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 2">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5783263"/>
            <a:ext cx="9142098" cy="902608"/>
          </a:xfrm>
          <a:noFill/>
        </p:spPr>
        <p:txBody>
          <a:bodyPr lIns="146304" tIns="109728" rIns="146304" bIns="109728" anchor="b">
            <a:noAutofit/>
          </a:bodyPr>
          <a:lstStyle>
            <a:lvl1pPr marL="0" indent="0">
              <a:spcBef>
                <a:spcPts val="0"/>
              </a:spcBef>
              <a:buNone/>
              <a:defRPr sz="2000" spc="0" baseline="0">
                <a:gradFill>
                  <a:gsLst>
                    <a:gs pos="0">
                      <a:schemeClr val="tx1"/>
                    </a:gs>
                    <a:gs pos="100000">
                      <a:schemeClr val="tx1"/>
                    </a:gs>
                  </a:gsLst>
                  <a:lin ang="5400000" scaled="0"/>
                </a:gradFill>
                <a:latin typeface="+mn-lt"/>
              </a:defRPr>
            </a:lvl1pPr>
          </a:lstStyle>
          <a:p>
            <a:pPr lvl="0"/>
            <a:r>
              <a:rPr lang="en-US" dirty="0"/>
              <a:t>Footer</a:t>
            </a:r>
          </a:p>
        </p:txBody>
      </p:sp>
      <p:sp>
        <p:nvSpPr>
          <p:cNvPr id="9" name="Title 1"/>
          <p:cNvSpPr>
            <a:spLocks noGrp="1"/>
          </p:cNvSpPr>
          <p:nvPr>
            <p:ph type="title" hasCustomPrompt="1"/>
          </p:nvPr>
        </p:nvSpPr>
        <p:spPr>
          <a:xfrm>
            <a:off x="274702" y="2117165"/>
            <a:ext cx="11887135" cy="1837298"/>
          </a:xfrm>
          <a:noFill/>
        </p:spPr>
        <p:txBody>
          <a:bodyPr lIns="146304" tIns="91440" rIns="146304" bIns="91440" anchor="t" anchorCtr="0"/>
          <a:lstStyle>
            <a:lvl1pPr>
              <a:defRPr sz="5400" spc="-100" baseline="0">
                <a:gradFill>
                  <a:gsLst>
                    <a:gs pos="3333">
                      <a:schemeClr val="tx1"/>
                    </a:gs>
                    <a:gs pos="39000">
                      <a:schemeClr val="tx1"/>
                    </a:gs>
                  </a:gsLst>
                  <a:lin ang="5400000" scaled="0"/>
                </a:gradFill>
              </a:defRPr>
            </a:lvl1pPr>
          </a:lstStyle>
          <a:p>
            <a:r>
              <a:rPr lang="en-US" dirty="0"/>
              <a:t>Presentation title</a:t>
            </a:r>
          </a:p>
        </p:txBody>
      </p:sp>
      <p:sp>
        <p:nvSpPr>
          <p:cNvPr id="6" name="Text Placeholder 2"/>
          <p:cNvSpPr>
            <a:spLocks noGrp="1"/>
          </p:cNvSpPr>
          <p:nvPr>
            <p:ph type="body" sz="quarter" idx="13" hasCustomPrompt="1"/>
          </p:nvPr>
        </p:nvSpPr>
        <p:spPr>
          <a:xfrm>
            <a:off x="274702" y="307621"/>
            <a:ext cx="3656013" cy="572464"/>
          </a:xfrm>
        </p:spPr>
        <p:txBody>
          <a:bodyPr lIns="182880" tIns="146304" rIns="182880" bIns="146304"/>
          <a:lstStyle>
            <a:lvl1pPr marL="0" indent="0">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a:t>Header</a:t>
            </a:r>
          </a:p>
        </p:txBody>
      </p:sp>
    </p:spTree>
    <p:extLst>
      <p:ext uri="{BB962C8B-B14F-4D97-AF65-F5344CB8AC3E}">
        <p14:creationId xmlns:p14="http://schemas.microsoft.com/office/powerpoint/2010/main" val="6705279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4406">
          <p15:clr>
            <a:srgbClr val="C35E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7268126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 2">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383628" y="1668463"/>
            <a:ext cx="8778210" cy="5029200"/>
          </a:xfrm>
        </p:spPr>
        <p:txBody>
          <a:bodyPr wrap="square">
            <a:noAutofit/>
          </a:bodyPr>
          <a:lstStyle>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1"/>
          </p:nvPr>
        </p:nvSpPr>
        <p:spPr>
          <a:xfrm>
            <a:off x="283148" y="1668463"/>
            <a:ext cx="2743200" cy="5029200"/>
          </a:xfrm>
        </p:spPr>
        <p:txBody>
          <a:bodyPr>
            <a:noAutofit/>
          </a:bodyPr>
          <a:lstStyle>
            <a:lvl1pPr marL="0" indent="0">
              <a:buNone/>
              <a:defRPr kumimoji="0" lang="en-US" sz="2400" b="0" i="0" u="none" strike="noStrike" kern="1200" cap="none" spc="0" normalizeH="0" baseline="0" dirty="0" smtClean="0">
                <a:ln>
                  <a:noFill/>
                </a:ln>
                <a:gradFill>
                  <a:gsLst>
                    <a:gs pos="100000">
                      <a:schemeClr val="tx1"/>
                    </a:gs>
                    <a:gs pos="0">
                      <a:schemeClr val="tx1"/>
                    </a:gs>
                  </a:gsLst>
                  <a:lin ang="5400000" scaled="0"/>
                </a:gradFill>
                <a:effectLst/>
                <a:uLnTx/>
                <a:uFillTx/>
                <a:latin typeface="+mn-lt"/>
                <a:ea typeface="+mj-ea"/>
                <a:cs typeface="+mj-cs"/>
              </a:defRPr>
            </a:lvl1pPr>
          </a:lstStyle>
          <a:p>
            <a:pPr marL="0" marR="0" lvl="0" indent="0" algn="l" defTabSz="914166" rtl="0" eaLnBrk="1" fontAlgn="auto" latinLnBrk="0" hangingPunct="1">
              <a:lnSpc>
                <a:spcPct val="100000"/>
              </a:lnSpc>
              <a:spcBef>
                <a:spcPct val="0"/>
              </a:spcBef>
              <a:spcAft>
                <a:spcPts val="0"/>
              </a:spcAft>
              <a:buClrTx/>
              <a:buSzTx/>
              <a:tabLst/>
              <a:defRPr/>
            </a:pPr>
            <a:r>
              <a:rPr lang="en-US" dirty="0"/>
              <a:t>Click to edit Master text styles</a:t>
            </a:r>
          </a:p>
        </p:txBody>
      </p:sp>
    </p:spTree>
    <p:extLst>
      <p:ext uri="{BB962C8B-B14F-4D97-AF65-F5344CB8AC3E}">
        <p14:creationId xmlns:p14="http://schemas.microsoft.com/office/powerpoint/2010/main" val="317534115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Only Large">
    <p:spTree>
      <p:nvGrpSpPr>
        <p:cNvPr id="1" name=""/>
        <p:cNvGrpSpPr/>
        <p:nvPr/>
      </p:nvGrpSpPr>
      <p:grpSpPr>
        <a:xfrm>
          <a:off x="0" y="0"/>
          <a:ext cx="0" cy="0"/>
          <a:chOff x="0" y="0"/>
          <a:chExt cx="0" cy="0"/>
        </a:xfrm>
      </p:grpSpPr>
      <p:sp>
        <p:nvSpPr>
          <p:cNvPr id="2" name="Title 1"/>
          <p:cNvSpPr>
            <a:spLocks noGrp="1"/>
          </p:cNvSpPr>
          <p:nvPr>
            <p:ph type="title"/>
          </p:nvPr>
        </p:nvSpPr>
        <p:spPr>
          <a:xfrm>
            <a:off x="1189038" y="2125663"/>
            <a:ext cx="10058399" cy="1828800"/>
          </a:xfrm>
        </p:spPr>
        <p:txBody>
          <a:bodyPr/>
          <a:lstStyle>
            <a:lvl1pPr>
              <a:defRPr sz="4800" baseline="0"/>
            </a:lvl1pPr>
          </a:lstStyle>
          <a:p>
            <a:r>
              <a:rPr lang="en-US" dirty="0"/>
              <a:t>Click to edit Master title style</a:t>
            </a:r>
          </a:p>
        </p:txBody>
      </p:sp>
    </p:spTree>
    <p:extLst>
      <p:ext uri="{BB962C8B-B14F-4D97-AF65-F5344CB8AC3E}">
        <p14:creationId xmlns:p14="http://schemas.microsoft.com/office/powerpoint/2010/main" val="3480475423"/>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1"/>
          </p:nvPr>
        </p:nvSpPr>
        <p:spPr>
          <a:xfrm>
            <a:off x="283148" y="1668463"/>
            <a:ext cx="2743200" cy="5029200"/>
          </a:xfrm>
        </p:spPr>
        <p:txBody>
          <a:bodyPr>
            <a:noAutofit/>
          </a:bodyPr>
          <a:lstStyle>
            <a:lvl1pPr>
              <a:defRPr kumimoji="0" lang="en-US" sz="2400" b="0" i="0" u="none" strike="noStrike" kern="1200" cap="none" spc="0" normalizeH="0" baseline="0" dirty="0" smtClean="0">
                <a:ln>
                  <a:noFill/>
                </a:ln>
                <a:gradFill>
                  <a:gsLst>
                    <a:gs pos="92208">
                      <a:schemeClr val="tx1"/>
                    </a:gs>
                    <a:gs pos="0">
                      <a:schemeClr val="tx1"/>
                    </a:gs>
                  </a:gsLst>
                  <a:lin ang="5400000" scaled="0"/>
                </a:gradFill>
                <a:effectLst/>
                <a:uLnTx/>
                <a:uFillTx/>
                <a:latin typeface="+mn-lt"/>
                <a:ea typeface="+mj-ea"/>
                <a:cs typeface="+mj-cs"/>
              </a:defRPr>
            </a:lvl1pPr>
          </a:lstStyle>
          <a:p>
            <a:pPr marL="0" marR="0" lvl="0" indent="0" algn="l" defTabSz="914166" rtl="0" eaLnBrk="1" fontAlgn="auto" latinLnBrk="0" hangingPunct="1">
              <a:lnSpc>
                <a:spcPct val="100000"/>
              </a:lnSpc>
              <a:spcBef>
                <a:spcPct val="0"/>
              </a:spcBef>
              <a:spcAft>
                <a:spcPts val="0"/>
              </a:spcAft>
              <a:buClrTx/>
              <a:buSzTx/>
              <a:buFont typeface="Arial" pitchFamily="34" charset="0"/>
              <a:buNone/>
              <a:tabLst/>
              <a:defRPr/>
            </a:pPr>
            <a:r>
              <a:rPr lang="en-US" dirty="0"/>
              <a:t>Click to edit Master text styles</a:t>
            </a:r>
          </a:p>
        </p:txBody>
      </p:sp>
    </p:spTree>
    <p:extLst>
      <p:ext uri="{BB962C8B-B14F-4D97-AF65-F5344CB8AC3E}">
        <p14:creationId xmlns:p14="http://schemas.microsoft.com/office/powerpoint/2010/main" val="303504254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wrap="square" lIns="182880" tIns="146304" rIns="182880" bIns="146304" anchor="ctr">
            <a:noAutofit/>
          </a:bodyPr>
          <a:lstStyle>
            <a:lvl1pPr>
              <a:lnSpc>
                <a:spcPct val="95000"/>
              </a:lnSpc>
              <a:spcBef>
                <a:spcPts val="0"/>
              </a:spcBef>
              <a:spcAft>
                <a:spcPts val="1632"/>
              </a:spcAft>
              <a:defRPr lang="en-US" sz="3600" kern="1200" dirty="0" smtClean="0">
                <a:gradFill>
                  <a:gsLst>
                    <a:gs pos="28302">
                      <a:schemeClr val="tx1">
                        <a:lumMod val="75000"/>
                        <a:lumOff val="25000"/>
                      </a:schemeClr>
                    </a:gs>
                    <a:gs pos="67000">
                      <a:schemeClr val="tx1">
                        <a:lumMod val="75000"/>
                        <a:lumOff val="25000"/>
                      </a:schemeClr>
                    </a:gs>
                  </a:gsLst>
                  <a:lin ang="5400000" scaled="0"/>
                </a:gradFill>
                <a:latin typeface="+mj-lt"/>
                <a:ea typeface="+mn-ea"/>
                <a:cs typeface="+mn-cs"/>
              </a:defRPr>
            </a:lvl1pPr>
            <a:lvl2pPr>
              <a:lnSpc>
                <a:spcPct val="100000"/>
              </a:lnSpc>
              <a:spcBef>
                <a:spcPts val="816"/>
              </a:spcBef>
              <a:defRPr sz="1900">
                <a:solidFill>
                  <a:srgbClr val="FFFFFF"/>
                </a:solidFill>
              </a:defRPr>
            </a:lvl2pPr>
            <a:lvl3pPr>
              <a:lnSpc>
                <a:spcPct val="100000"/>
              </a:lnSpc>
              <a:spcBef>
                <a:spcPts val="816"/>
              </a:spcBef>
              <a:defRPr sz="1900">
                <a:solidFill>
                  <a:srgbClr val="FFFFFF"/>
                </a:solidFill>
              </a:defRPr>
            </a:lvl3pPr>
            <a:lvl4pPr>
              <a:lnSpc>
                <a:spcPct val="100000"/>
              </a:lnSpc>
              <a:spcBef>
                <a:spcPts val="816"/>
              </a:spcBef>
              <a:defRPr sz="1900">
                <a:solidFill>
                  <a:srgbClr val="FFFFFF"/>
                </a:solidFill>
              </a:defRPr>
            </a:lvl4pPr>
            <a:lvl5pPr>
              <a:lnSpc>
                <a:spcPct val="100000"/>
              </a:lnSpc>
              <a:spcBef>
                <a:spcPts val="816"/>
              </a:spcBef>
              <a:defRPr sz="1900">
                <a:solidFill>
                  <a:srgbClr val="FFFFFF"/>
                </a:solidFill>
              </a:defRPr>
            </a:lvl5pPr>
          </a:lstStyle>
          <a:p>
            <a:pPr marL="0" lvl="0" indent="0" algn="l" defTabSz="914166" rtl="0" eaLnBrk="1" latinLnBrk="0" hangingPunct="1">
              <a:spcBef>
                <a:spcPct val="20000"/>
              </a:spcBef>
              <a:buFont typeface="Arial" pitchFamily="34" charset="0"/>
              <a:buNone/>
            </a:pPr>
            <a:r>
              <a:rPr lang="en-US" dirty="0"/>
              <a:t>Click to edit Master text styles</a:t>
            </a:r>
          </a:p>
        </p:txBody>
      </p:sp>
      <p:sp>
        <p:nvSpPr>
          <p:cNvPr id="15" name="Title 1"/>
          <p:cNvSpPr>
            <a:spLocks noGrp="1"/>
          </p:cNvSpPr>
          <p:nvPr>
            <p:ph type="ctrTitle" hasCustomPrompt="1"/>
          </p:nvPr>
        </p:nvSpPr>
        <p:spPr>
          <a:xfrm>
            <a:off x="274638" y="1537563"/>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accent3"/>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4000"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266" rtl="0" eaLnBrk="1" fontAlgn="base" latinLnBrk="0" hangingPunct="1">
              <a:lnSpc>
                <a:spcPct val="100000"/>
              </a:lnSpc>
              <a:spcBef>
                <a:spcPct val="0"/>
              </a:spcBef>
              <a:spcAft>
                <a:spcPct val="0"/>
              </a:spcAft>
              <a:buFontTx/>
              <a:buNone/>
            </a:pPr>
            <a:r>
              <a:rPr lang="en-US" dirty="0"/>
              <a:t>Click to edit master title style</a:t>
            </a:r>
          </a:p>
        </p:txBody>
      </p:sp>
    </p:spTree>
    <p:extLst>
      <p:ext uri="{BB962C8B-B14F-4D97-AF65-F5344CB8AC3E}">
        <p14:creationId xmlns:p14="http://schemas.microsoft.com/office/powerpoint/2010/main" val="266484423"/>
      </p:ext>
    </p:extLst>
  </p:cSld>
  <p:clrMapOvr>
    <a:masterClrMapping/>
  </p:clrMapOvr>
  <p:transition>
    <p:fade/>
  </p:transition>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vert="horz" wrap="square" lIns="182880" tIns="146304" rIns="182880" bIns="146304" rtlCol="0" anchor="ctr">
            <a:noAutofit/>
          </a:bodyPr>
          <a:lstStyle>
            <a:lvl1pPr>
              <a:defRPr lang="en-US" sz="3600" kern="1200" dirty="0" smtClean="0">
                <a:gradFill>
                  <a:gsLst>
                    <a:gs pos="8491">
                      <a:schemeClr val="tx1">
                        <a:lumMod val="75000"/>
                        <a:lumOff val="25000"/>
                      </a:schemeClr>
                    </a:gs>
                    <a:gs pos="100000">
                      <a:schemeClr val="tx1">
                        <a:lumMod val="75000"/>
                        <a:lumOff val="25000"/>
                      </a:schemeClr>
                    </a:gs>
                  </a:gsLst>
                  <a:lin ang="5400000" scaled="0"/>
                </a:gradFill>
                <a:latin typeface="+mj-lt"/>
                <a:ea typeface="+mn-ea"/>
                <a:cs typeface="+mn-cs"/>
              </a:defRPr>
            </a:lvl1pPr>
          </a:lstStyle>
          <a:p>
            <a:pPr marL="0" lvl="0" indent="0" algn="l" defTabSz="914166" rtl="0" eaLnBrk="1" latinLnBrk="0" hangingPunct="1">
              <a:spcBef>
                <a:spcPct val="20000"/>
              </a:spcBef>
              <a:spcAft>
                <a:spcPts val="1632"/>
              </a:spcAft>
              <a:buFont typeface="Arial" pitchFamily="34" charset="0"/>
              <a:buNone/>
            </a:pPr>
            <a:r>
              <a:rPr lang="en-US" dirty="0"/>
              <a:t>Click to edit Master text styles</a:t>
            </a:r>
          </a:p>
        </p:txBody>
      </p:sp>
      <p:sp>
        <p:nvSpPr>
          <p:cNvPr id="6" name="Text Placeholder 8"/>
          <p:cNvSpPr>
            <a:spLocks noGrp="1"/>
          </p:cNvSpPr>
          <p:nvPr>
            <p:ph type="body" sz="quarter" idx="16" hasCustomPrompt="1"/>
          </p:nvPr>
        </p:nvSpPr>
        <p:spPr>
          <a:xfrm>
            <a:off x="274641" y="296864"/>
            <a:ext cx="11887199" cy="914400"/>
          </a:xfrm>
        </p:spPr>
        <p:txBody>
          <a:bodyPr vert="horz" lIns="182880" tIns="146304" rIns="182880" bIns="146304" rtlCol="0" anchor="t">
            <a:noAutofit/>
          </a:bodyPr>
          <a:lstStyle>
            <a:lvl1pPr marL="0" indent="0"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lvl="0">
              <a:spcBef>
                <a:spcPct val="0"/>
              </a:spcBef>
            </a:pPr>
            <a:r>
              <a:rPr lang="en-US" dirty="0"/>
              <a:t>Click to edit master text styles</a:t>
            </a:r>
          </a:p>
        </p:txBody>
      </p:sp>
      <p:sp>
        <p:nvSpPr>
          <p:cNvPr id="5" name="Title 1"/>
          <p:cNvSpPr>
            <a:spLocks noGrp="1"/>
          </p:cNvSpPr>
          <p:nvPr>
            <p:ph type="ctrTitle" hasCustomPrompt="1"/>
          </p:nvPr>
        </p:nvSpPr>
        <p:spPr>
          <a:xfrm>
            <a:off x="274638" y="1537564"/>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accent3"/>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4000"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266" rtl="0" eaLnBrk="1" fontAlgn="base" latinLnBrk="0" hangingPunct="1">
              <a:lnSpc>
                <a:spcPct val="100000"/>
              </a:lnSpc>
              <a:spcBef>
                <a:spcPct val="0"/>
              </a:spcBef>
              <a:spcAft>
                <a:spcPct val="0"/>
              </a:spcAft>
              <a:buFontTx/>
              <a:buNone/>
            </a:pPr>
            <a:r>
              <a:rPr lang="en-US" dirty="0"/>
              <a:t>Click to edit master title style</a:t>
            </a:r>
          </a:p>
        </p:txBody>
      </p:sp>
    </p:spTree>
    <p:extLst>
      <p:ext uri="{BB962C8B-B14F-4D97-AF65-F5344CB8AC3E}">
        <p14:creationId xmlns:p14="http://schemas.microsoft.com/office/powerpoint/2010/main" val="1823488561"/>
      </p:ext>
    </p:extLst>
  </p:cSld>
  <p:clrMapOvr>
    <a:masterClrMapping/>
  </p:clrMapOvr>
  <p:transition>
    <p:fade/>
  </p:transition>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vert="horz" wrap="square" lIns="182880" tIns="146304" rIns="182880" bIns="146304" rtlCol="0" anchor="ctr">
            <a:noAutofit/>
          </a:bodyPr>
          <a:lstStyle>
            <a:lvl1pPr>
              <a:defRPr lang="en-US" sz="3600" kern="1200" dirty="0" smtClean="0">
                <a:gradFill>
                  <a:gsLst>
                    <a:gs pos="12264">
                      <a:schemeClr val="tx1">
                        <a:lumMod val="75000"/>
                        <a:lumOff val="25000"/>
                      </a:schemeClr>
                    </a:gs>
                    <a:gs pos="71000">
                      <a:schemeClr val="tx1">
                        <a:lumMod val="75000"/>
                        <a:lumOff val="25000"/>
                      </a:schemeClr>
                    </a:gs>
                  </a:gsLst>
                  <a:lin ang="5400000" scaled="0"/>
                </a:gradFill>
                <a:latin typeface="+mj-lt"/>
                <a:ea typeface="+mn-ea"/>
                <a:cs typeface="+mn-cs"/>
              </a:defRPr>
            </a:lvl1pPr>
          </a:lstStyle>
          <a:p>
            <a:pPr marL="0" lvl="0" indent="0" algn="l" defTabSz="914166" rtl="0" eaLnBrk="1" latinLnBrk="0" hangingPunct="1">
              <a:spcBef>
                <a:spcPct val="20000"/>
              </a:spcBef>
              <a:buFont typeface="Arial" pitchFamily="34" charset="0"/>
              <a:buNone/>
            </a:pPr>
            <a:r>
              <a:rPr lang="en-US" dirty="0"/>
              <a:t>Click to edit Master text styles</a:t>
            </a:r>
          </a:p>
        </p:txBody>
      </p:sp>
      <p:sp>
        <p:nvSpPr>
          <p:cNvPr id="7" name="Picture Placeholder 12"/>
          <p:cNvSpPr>
            <a:spLocks noGrp="1"/>
          </p:cNvSpPr>
          <p:nvPr>
            <p:ph type="pic" sz="quarter" idx="16"/>
          </p:nvPr>
        </p:nvSpPr>
        <p:spPr>
          <a:xfrm>
            <a:off x="274638" y="1535875"/>
            <a:ext cx="3931920" cy="392277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lIns="182880" tIns="146304" rIns="182880" bIns="146304" anchor="ctr" anchorCtr="1">
            <a:noAutofit/>
          </a:bodyPr>
          <a:lstStyle>
            <a:lvl1pPr marL="0" indent="0">
              <a:buNone/>
              <a:defRPr/>
            </a:lvl1pPr>
          </a:lstStyle>
          <a:p>
            <a:r>
              <a:rPr lang="en-US" dirty="0"/>
              <a:t>Click icon to add picture</a:t>
            </a:r>
          </a:p>
        </p:txBody>
      </p:sp>
      <p:sp>
        <p:nvSpPr>
          <p:cNvPr id="3" name="Title 2"/>
          <p:cNvSpPr>
            <a:spLocks noGrp="1"/>
          </p:cNvSpPr>
          <p:nvPr>
            <p:ph type="title"/>
          </p:nvPr>
        </p:nvSpPr>
        <p:spPr/>
        <p:txBody>
          <a:bodyPr wrap="none" lIns="182880" tIns="146304" rIns="182880" bIns="146304"/>
          <a:lstStyle/>
          <a:p>
            <a:r>
              <a:rPr lang="en-US" dirty="0"/>
              <a:t>Click to edit Master title style</a:t>
            </a:r>
          </a:p>
        </p:txBody>
      </p:sp>
    </p:spTree>
    <p:extLst>
      <p:ext uri="{BB962C8B-B14F-4D97-AF65-F5344CB8AC3E}">
        <p14:creationId xmlns:p14="http://schemas.microsoft.com/office/powerpoint/2010/main" val="627070966"/>
      </p:ext>
    </p:extLst>
  </p:cSld>
  <p:clrMapOvr>
    <a:masterClrMapping/>
  </p:clrMapOvr>
  <p:transition>
    <p:fade/>
  </p:transition>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 Cod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1534779"/>
          </a:xfrm>
        </p:spPr>
        <p:txBody>
          <a:bodyPr>
            <a:spAutoFit/>
          </a:bodyPr>
          <a:lstStyle>
            <a:lvl1pPr>
              <a:defRPr lang="en-US" sz="2400" kern="1200" dirty="0" smtClean="0">
                <a:gradFill>
                  <a:gsLst>
                    <a:gs pos="66981">
                      <a:schemeClr val="tx1">
                        <a:lumMod val="75000"/>
                        <a:lumOff val="25000"/>
                      </a:schemeClr>
                    </a:gs>
                    <a:gs pos="0">
                      <a:schemeClr val="tx1">
                        <a:lumMod val="75000"/>
                        <a:lumOff val="25000"/>
                      </a:schemeClr>
                    </a:gs>
                  </a:gsLst>
                  <a:lin ang="5400000" scaled="0"/>
                </a:gradFill>
                <a:latin typeface="Consolas" pitchFamily="49" charset="0"/>
                <a:ea typeface="+mn-ea"/>
                <a:cs typeface="Consolas" pitchFamily="49" charset="0"/>
              </a:defRPr>
            </a:lvl1pPr>
            <a:lvl2pPr marL="584200" indent="-241300">
              <a:defRPr lang="en-US" sz="2400" kern="1200" dirty="0" smtClean="0">
                <a:gradFill>
                  <a:gsLst>
                    <a:gs pos="66981">
                      <a:schemeClr val="tx1">
                        <a:lumMod val="75000"/>
                        <a:lumOff val="25000"/>
                      </a:schemeClr>
                    </a:gs>
                    <a:gs pos="0">
                      <a:schemeClr val="tx1">
                        <a:lumMod val="75000"/>
                        <a:lumOff val="25000"/>
                      </a:schemeClr>
                    </a:gs>
                  </a:gsLst>
                  <a:lin ang="5400000" scaled="0"/>
                </a:gradFill>
                <a:latin typeface="Consolas" pitchFamily="49" charset="0"/>
                <a:ea typeface="+mn-ea"/>
                <a:cs typeface="Consolas" pitchFamily="49" charset="0"/>
              </a:defRPr>
            </a:lvl2pPr>
            <a:lvl3pPr marL="571441" indent="-342900">
              <a:defRPr lang="en-US" sz="2400" kern="1200" dirty="0" smtClean="0">
                <a:gradFill>
                  <a:gsLst>
                    <a:gs pos="66981">
                      <a:schemeClr val="tx1">
                        <a:lumMod val="75000"/>
                        <a:lumOff val="25000"/>
                      </a:schemeClr>
                    </a:gs>
                    <a:gs pos="0">
                      <a:schemeClr val="tx1">
                        <a:lumMod val="75000"/>
                        <a:lumOff val="25000"/>
                      </a:schemeClr>
                    </a:gs>
                  </a:gsLst>
                  <a:lin ang="5400000" scaled="0"/>
                </a:gradFill>
                <a:latin typeface="Consolas" pitchFamily="49" charset="0"/>
                <a:ea typeface="+mn-ea"/>
                <a:cs typeface="Consolas" pitchFamily="49" charset="0"/>
              </a:defRPr>
            </a:lvl3pPr>
            <a:lvl4pPr>
              <a:defRPr sz="2000"/>
            </a:lvl4pPr>
            <a:lvl5pPr>
              <a:defRPr sz="2000"/>
            </a:lvl5pPr>
          </a:lstStyle>
          <a:p>
            <a:pPr marL="0" lvl="0" indent="0" algn="l" defTabSz="914166" rtl="0" eaLnBrk="1" latinLnBrk="0" hangingPunct="1">
              <a:spcBef>
                <a:spcPct val="20000"/>
              </a:spcBef>
              <a:spcAft>
                <a:spcPts val="816"/>
              </a:spcAft>
              <a:buFont typeface="Arial" pitchFamily="34" charset="0"/>
              <a:buNone/>
            </a:pPr>
            <a:r>
              <a:rPr lang="en-US" dirty="0"/>
              <a:t>Click to edit Master text styles</a:t>
            </a:r>
          </a:p>
          <a:p>
            <a:pPr marL="0" marR="0" lvl="1" indent="0" algn="l" defTabSz="914166" rtl="0" eaLnBrk="1" fontAlgn="auto" latinLnBrk="0" hangingPunct="1">
              <a:lnSpc>
                <a:spcPct val="90000"/>
              </a:lnSpc>
              <a:spcBef>
                <a:spcPct val="20000"/>
              </a:spcBef>
              <a:spcAft>
                <a:spcPts val="816"/>
              </a:spcAft>
              <a:buClr>
                <a:schemeClr val="tx1"/>
              </a:buClr>
              <a:buSzPct val="90000"/>
              <a:buFont typeface="Arial" pitchFamily="34" charset="0"/>
              <a:buNone/>
              <a:tabLst/>
            </a:pPr>
            <a:r>
              <a:rPr lang="en-US" dirty="0"/>
              <a:t>Second level</a:t>
            </a:r>
          </a:p>
          <a:p>
            <a:pPr marL="457082" lvl="2" indent="-228541" algn="l" defTabSz="914166" rtl="0" eaLnBrk="1" latinLnBrk="0" hangingPunct="1">
              <a:spcBef>
                <a:spcPct val="20000"/>
              </a:spcBef>
              <a:spcAft>
                <a:spcPts val="816"/>
              </a:spcAft>
              <a:buFont typeface="Arial" pitchFamily="34" charset="0"/>
              <a:buChar char="•"/>
            </a:pPr>
            <a:r>
              <a:rPr lang="en-US" dirty="0"/>
              <a:t>Third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4436149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51226347"/>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679095"/>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ultiple Shapes &amp; Color Background">
    <p:spTree>
      <p:nvGrpSpPr>
        <p:cNvPr id="1" name=""/>
        <p:cNvGrpSpPr/>
        <p:nvPr/>
      </p:nvGrpSpPr>
      <p:grpSpPr>
        <a:xfrm>
          <a:off x="0" y="0"/>
          <a:ext cx="0" cy="0"/>
          <a:chOff x="0" y="0"/>
          <a:chExt cx="0" cy="0"/>
        </a:xfrm>
      </p:grpSpPr>
      <p:sp>
        <p:nvSpPr>
          <p:cNvPr id="6" name="Picture Placeholder 12"/>
          <p:cNvSpPr>
            <a:spLocks noGrp="1"/>
          </p:cNvSpPr>
          <p:nvPr>
            <p:ph type="pic" sz="quarter" idx="17"/>
          </p:nvPr>
        </p:nvSpPr>
        <p:spPr>
          <a:xfrm>
            <a:off x="274638" y="2307518"/>
            <a:ext cx="1563194" cy="323299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9" y="0"/>
                </a:moveTo>
                <a:lnTo>
                  <a:pt x="10000" y="2854"/>
                </a:lnTo>
                <a:cubicBezTo>
                  <a:pt x="9998" y="7335"/>
                  <a:pt x="9970" y="2648"/>
                  <a:pt x="9969" y="7131"/>
                </a:cubicBezTo>
                <a:cubicBezTo>
                  <a:pt x="9964" y="7082"/>
                  <a:pt x="-38" y="10005"/>
                  <a:pt x="0" y="10000"/>
                </a:cubicBezTo>
                <a:cubicBezTo>
                  <a:pt x="6" y="5808"/>
                  <a:pt x="3" y="4192"/>
                  <a:pt x="9" y="0"/>
                </a:cubicBezTo>
                <a:close/>
              </a:path>
            </a:pathLst>
          </a:custGeom>
        </p:spPr>
        <p:txBody>
          <a:bodyPr anchor="ctr" anchorCtr="0">
            <a:normAutofit/>
          </a:bodyPr>
          <a:lstStyle>
            <a:lvl1pPr marL="0" marR="0" indent="0" algn="l" defTabSz="1243266" rtl="0" eaLnBrk="1" fontAlgn="base" latinLnBrk="0" hangingPunct="1">
              <a:lnSpc>
                <a:spcPct val="95000"/>
              </a:lnSpc>
              <a:spcBef>
                <a:spcPts val="0"/>
              </a:spcBef>
              <a:spcAft>
                <a:spcPts val="0"/>
              </a:spcAft>
              <a:buClr>
                <a:schemeClr val="accent1"/>
              </a:buClr>
              <a:buSzPct val="110000"/>
              <a:buFont typeface="Avenir LT Pro 45 Book" charset="0"/>
              <a:buNone/>
              <a:tabLst/>
              <a:defRPr sz="1600"/>
            </a:lvl1pPr>
          </a:lstStyle>
          <a:p>
            <a:r>
              <a:rPr lang="en-US"/>
              <a:t>Click icon to add picture</a:t>
            </a:r>
            <a:endParaRPr lang="en-US" dirty="0"/>
          </a:p>
        </p:txBody>
      </p:sp>
      <p:sp>
        <p:nvSpPr>
          <p:cNvPr id="8" name="Picture Placeholder 12"/>
          <p:cNvSpPr>
            <a:spLocks noGrp="1"/>
          </p:cNvSpPr>
          <p:nvPr>
            <p:ph type="pic" sz="quarter" idx="18"/>
          </p:nvPr>
        </p:nvSpPr>
        <p:spPr>
          <a:xfrm>
            <a:off x="4745014" y="2301239"/>
            <a:ext cx="3232905" cy="324554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anchor="ctr" anchorCtr="0">
            <a:normAutofit/>
          </a:bodyPr>
          <a:lstStyle>
            <a:lvl1pPr>
              <a:defRPr sz="1600"/>
            </a:lvl1pPr>
          </a:lstStyle>
          <a:p>
            <a:r>
              <a:rPr lang="en-US"/>
              <a:t>Click icon to add picture</a:t>
            </a:r>
            <a:endParaRPr lang="en-US" dirty="0"/>
          </a:p>
        </p:txBody>
      </p:sp>
      <p:sp>
        <p:nvSpPr>
          <p:cNvPr id="9" name="Picture Placeholder 12"/>
          <p:cNvSpPr>
            <a:spLocks noGrp="1"/>
          </p:cNvSpPr>
          <p:nvPr>
            <p:ph type="pic" sz="quarter" idx="19"/>
          </p:nvPr>
        </p:nvSpPr>
        <p:spPr>
          <a:xfrm>
            <a:off x="8258122" y="2302035"/>
            <a:ext cx="3903716" cy="3243962"/>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47"/>
              <a:gd name="connsiteY0" fmla="*/ 0 h 10000"/>
              <a:gd name="connsiteX1" fmla="*/ 10046 w 10047"/>
              <a:gd name="connsiteY1" fmla="*/ 693 h 10000"/>
              <a:gd name="connsiteX2" fmla="*/ 10043 w 10047"/>
              <a:gd name="connsiteY2" fmla="*/ 9284 h 10000"/>
              <a:gd name="connsiteX3" fmla="*/ 0 w 10047"/>
              <a:gd name="connsiteY3" fmla="*/ 10000 h 10000"/>
              <a:gd name="connsiteX4" fmla="*/ 9 w 10047"/>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7" h="10000">
                <a:moveTo>
                  <a:pt x="9" y="0"/>
                </a:moveTo>
                <a:cubicBezTo>
                  <a:pt x="-9" y="5"/>
                  <a:pt x="5027" y="346"/>
                  <a:pt x="10046" y="693"/>
                </a:cubicBezTo>
                <a:cubicBezTo>
                  <a:pt x="10052" y="3075"/>
                  <a:pt x="10037" y="6902"/>
                  <a:pt x="10043" y="9284"/>
                </a:cubicBezTo>
                <a:lnTo>
                  <a:pt x="0" y="10000"/>
                </a:lnTo>
                <a:cubicBezTo>
                  <a:pt x="6" y="6667"/>
                  <a:pt x="4" y="5000"/>
                  <a:pt x="9" y="0"/>
                </a:cubicBezTo>
                <a:close/>
              </a:path>
            </a:pathLst>
          </a:custGeom>
        </p:spPr>
        <p:txBody>
          <a:bodyPr anchor="ctr" anchorCtr="0">
            <a:normAutofit/>
          </a:bodyPr>
          <a:lstStyle>
            <a:lvl1pPr>
              <a:defRPr sz="1600"/>
            </a:lvl1pPr>
          </a:lstStyle>
          <a:p>
            <a:r>
              <a:rPr lang="en-US"/>
              <a:t>Click icon to add picture</a:t>
            </a:r>
            <a:endParaRPr lang="en-US" dirty="0"/>
          </a:p>
        </p:txBody>
      </p:sp>
      <p:sp>
        <p:nvSpPr>
          <p:cNvPr id="10" name="Picture Placeholder 12"/>
          <p:cNvSpPr>
            <a:spLocks noGrp="1"/>
          </p:cNvSpPr>
          <p:nvPr>
            <p:ph type="pic" sz="quarter" idx="20"/>
          </p:nvPr>
        </p:nvSpPr>
        <p:spPr>
          <a:xfrm>
            <a:off x="2118039" y="2301050"/>
            <a:ext cx="2346769" cy="324592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 name="connsiteX0" fmla="*/ 9 w 15000"/>
              <a:gd name="connsiteY0" fmla="*/ 0 h 10000"/>
              <a:gd name="connsiteX1" fmla="*/ 15000 w 15000"/>
              <a:gd name="connsiteY1" fmla="*/ 2173 h 10000"/>
              <a:gd name="connsiteX2" fmla="*/ 9969 w 15000"/>
              <a:gd name="connsiteY2" fmla="*/ 7131 h 10000"/>
              <a:gd name="connsiteX3" fmla="*/ 0 w 15000"/>
              <a:gd name="connsiteY3" fmla="*/ 10000 h 10000"/>
              <a:gd name="connsiteX4" fmla="*/ 9 w 15000"/>
              <a:gd name="connsiteY4" fmla="*/ 0 h 10000"/>
              <a:gd name="connsiteX0" fmla="*/ 9 w 15024"/>
              <a:gd name="connsiteY0" fmla="*/ 0 h 10000"/>
              <a:gd name="connsiteX1" fmla="*/ 15000 w 15024"/>
              <a:gd name="connsiteY1" fmla="*/ 2173 h 10000"/>
              <a:gd name="connsiteX2" fmla="*/ 15024 w 15024"/>
              <a:gd name="connsiteY2" fmla="*/ 7919 h 10000"/>
              <a:gd name="connsiteX3" fmla="*/ 0 w 15024"/>
              <a:gd name="connsiteY3" fmla="*/ 10000 h 10000"/>
              <a:gd name="connsiteX4" fmla="*/ 9 w 15024"/>
              <a:gd name="connsiteY4" fmla="*/ 0 h 10000"/>
              <a:gd name="connsiteX0" fmla="*/ 9 w 15024"/>
              <a:gd name="connsiteY0" fmla="*/ 0 h 10000"/>
              <a:gd name="connsiteX1" fmla="*/ 15000 w 15024"/>
              <a:gd name="connsiteY1" fmla="*/ 2173 h 10000"/>
              <a:gd name="connsiteX2" fmla="*/ 15024 w 15024"/>
              <a:gd name="connsiteY2" fmla="*/ 7906 h 10000"/>
              <a:gd name="connsiteX3" fmla="*/ 0 w 15024"/>
              <a:gd name="connsiteY3" fmla="*/ 10000 h 10000"/>
              <a:gd name="connsiteX4" fmla="*/ 9 w 15024"/>
              <a:gd name="connsiteY4" fmla="*/ 0 h 10000"/>
              <a:gd name="connsiteX0" fmla="*/ 1 w 15016"/>
              <a:gd name="connsiteY0" fmla="*/ 0 h 10053"/>
              <a:gd name="connsiteX1" fmla="*/ 14992 w 15016"/>
              <a:gd name="connsiteY1" fmla="*/ 2173 h 10053"/>
              <a:gd name="connsiteX2" fmla="*/ 15016 w 15016"/>
              <a:gd name="connsiteY2" fmla="*/ 7906 h 10053"/>
              <a:gd name="connsiteX3" fmla="*/ 20 w 15016"/>
              <a:gd name="connsiteY3" fmla="*/ 10053 h 10053"/>
              <a:gd name="connsiteX4" fmla="*/ 1 w 15016"/>
              <a:gd name="connsiteY4" fmla="*/ 0 h 10053"/>
              <a:gd name="connsiteX0" fmla="*/ 9 w 15024"/>
              <a:gd name="connsiteY0" fmla="*/ 0 h 10040"/>
              <a:gd name="connsiteX1" fmla="*/ 15000 w 15024"/>
              <a:gd name="connsiteY1" fmla="*/ 2173 h 10040"/>
              <a:gd name="connsiteX2" fmla="*/ 15024 w 15024"/>
              <a:gd name="connsiteY2" fmla="*/ 7906 h 10040"/>
              <a:gd name="connsiteX3" fmla="*/ 0 w 15024"/>
              <a:gd name="connsiteY3" fmla="*/ 10040 h 10040"/>
              <a:gd name="connsiteX4" fmla="*/ 9 w 15024"/>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48"/>
              <a:gd name="connsiteY0" fmla="*/ 0 h 10040"/>
              <a:gd name="connsiteX1" fmla="*/ 15139 w 15148"/>
              <a:gd name="connsiteY1" fmla="*/ 2200 h 10040"/>
              <a:gd name="connsiteX2" fmla="*/ 15135 w 15148"/>
              <a:gd name="connsiteY2" fmla="*/ 7906 h 10040"/>
              <a:gd name="connsiteX3" fmla="*/ 0 w 15148"/>
              <a:gd name="connsiteY3" fmla="*/ 10040 h 10040"/>
              <a:gd name="connsiteX4" fmla="*/ 9 w 15148"/>
              <a:gd name="connsiteY4" fmla="*/ 0 h 10040"/>
              <a:gd name="connsiteX0" fmla="*/ 9 w 15143"/>
              <a:gd name="connsiteY0" fmla="*/ 0 h 10040"/>
              <a:gd name="connsiteX1" fmla="*/ 15111 w 15143"/>
              <a:gd name="connsiteY1" fmla="*/ 2240 h 10040"/>
              <a:gd name="connsiteX2" fmla="*/ 15135 w 15143"/>
              <a:gd name="connsiteY2" fmla="*/ 7906 h 10040"/>
              <a:gd name="connsiteX3" fmla="*/ 0 w 15143"/>
              <a:gd name="connsiteY3" fmla="*/ 10040 h 10040"/>
              <a:gd name="connsiteX4" fmla="*/ 9 w 15143"/>
              <a:gd name="connsiteY4" fmla="*/ 0 h 10040"/>
              <a:gd name="connsiteX0" fmla="*/ 9 w 15141"/>
              <a:gd name="connsiteY0" fmla="*/ 0 h 10040"/>
              <a:gd name="connsiteX1" fmla="*/ 15083 w 15141"/>
              <a:gd name="connsiteY1" fmla="*/ 2187 h 10040"/>
              <a:gd name="connsiteX2" fmla="*/ 15135 w 15141"/>
              <a:gd name="connsiteY2" fmla="*/ 7906 h 10040"/>
              <a:gd name="connsiteX3" fmla="*/ 0 w 15141"/>
              <a:gd name="connsiteY3" fmla="*/ 10040 h 10040"/>
              <a:gd name="connsiteX4" fmla="*/ 9 w 15141"/>
              <a:gd name="connsiteY4" fmla="*/ 0 h 10040"/>
              <a:gd name="connsiteX0" fmla="*/ 9 w 15083"/>
              <a:gd name="connsiteY0" fmla="*/ 0 h 10040"/>
              <a:gd name="connsiteX1" fmla="*/ 15083 w 15083"/>
              <a:gd name="connsiteY1" fmla="*/ 2187 h 10040"/>
              <a:gd name="connsiteX2" fmla="*/ 15052 w 15083"/>
              <a:gd name="connsiteY2" fmla="*/ 7906 h 10040"/>
              <a:gd name="connsiteX3" fmla="*/ 0 w 15083"/>
              <a:gd name="connsiteY3" fmla="*/ 10040 h 10040"/>
              <a:gd name="connsiteX4" fmla="*/ 9 w 15083"/>
              <a:gd name="connsiteY4" fmla="*/ 0 h 1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3" h="10040">
                <a:moveTo>
                  <a:pt x="9" y="0"/>
                </a:moveTo>
                <a:lnTo>
                  <a:pt x="15083" y="2187"/>
                </a:lnTo>
                <a:cubicBezTo>
                  <a:pt x="15081" y="2167"/>
                  <a:pt x="15081" y="7843"/>
                  <a:pt x="15052" y="7906"/>
                </a:cubicBezTo>
                <a:cubicBezTo>
                  <a:pt x="15047" y="7857"/>
                  <a:pt x="-38" y="10045"/>
                  <a:pt x="0" y="10040"/>
                </a:cubicBezTo>
                <a:cubicBezTo>
                  <a:pt x="6" y="5848"/>
                  <a:pt x="3" y="4192"/>
                  <a:pt x="9" y="0"/>
                </a:cubicBezTo>
                <a:close/>
              </a:path>
            </a:pathLst>
          </a:custGeom>
        </p:spPr>
        <p:txBody>
          <a:bodyPr anchor="ctr" anchorCtr="0">
            <a:normAutofit/>
          </a:bodyPr>
          <a:lstStyle>
            <a:lvl1pPr marL="0" marR="0" indent="0" algn="l" defTabSz="1243266" rtl="0" eaLnBrk="1" fontAlgn="base" latinLnBrk="0" hangingPunct="1">
              <a:lnSpc>
                <a:spcPct val="95000"/>
              </a:lnSpc>
              <a:spcBef>
                <a:spcPts val="0"/>
              </a:spcBef>
              <a:spcAft>
                <a:spcPts val="0"/>
              </a:spcAft>
              <a:buClr>
                <a:schemeClr val="accent1"/>
              </a:buClr>
              <a:buSzPct val="110000"/>
              <a:buFont typeface="Avenir LT Pro 45 Book" charset="0"/>
              <a:buNone/>
              <a:tabLst/>
              <a:defRPr sz="1600"/>
            </a:lvl1pPr>
          </a:lstStyle>
          <a:p>
            <a:r>
              <a:rPr lang="en-US"/>
              <a:t>Click icon to add picture</a:t>
            </a:r>
            <a:endParaRPr lang="en-US" dirty="0"/>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1991446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264" r:id="rId1"/>
    <p:sldLayoutId id="2147484266" r:id="rId2"/>
    <p:sldLayoutId id="2147484267" r:id="rId3"/>
    <p:sldLayoutId id="2147484268" r:id="rId4"/>
    <p:sldLayoutId id="2147484269" r:id="rId5"/>
    <p:sldLayoutId id="2147484270" r:id="rId6"/>
    <p:sldLayoutId id="2147484271" r:id="rId7"/>
    <p:sldLayoutId id="2147484272" r:id="rId8"/>
    <p:sldLayoutId id="2147484273" r:id="rId9"/>
    <p:sldLayoutId id="2147484274" r:id="rId10"/>
    <p:sldLayoutId id="2147484276" r:id="rId11"/>
    <p:sldLayoutId id="2147484277" r:id="rId12"/>
    <p:sldLayoutId id="2147484307" r:id="rId13"/>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53714132"/>
      </p:ext>
    </p:extLst>
  </p:cSld>
  <p:clrMap bg1="dk1" tx1="lt1" bg2="dk2" tx2="lt2" accent1="accent1" accent2="accent2" accent3="accent3" accent4="accent4" accent5="accent5" accent6="accent6" hlink="hlink" folHlink="folHlink"/>
  <p:sldLayoutIdLst>
    <p:sldLayoutId id="2147484295" r:id="rId1"/>
    <p:sldLayoutId id="2147484296" r:id="rId2"/>
    <p:sldLayoutId id="2147484297" r:id="rId3"/>
    <p:sldLayoutId id="2147484298" r:id="rId4"/>
    <p:sldLayoutId id="2147484299" r:id="rId5"/>
    <p:sldLayoutId id="2147484300" r:id="rId6"/>
    <p:sldLayoutId id="2147484301" r:id="rId7"/>
    <p:sldLayoutId id="2147484302" r:id="rId8"/>
    <p:sldLayoutId id="2147484303" r:id="rId9"/>
    <p:sldLayoutId id="2147484306" r:id="rId10"/>
    <p:sldLayoutId id="2147484304" r:id="rId11"/>
    <p:sldLayoutId id="2147484305" r:id="rId12"/>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jpeg"/><Relationship Id="rId7"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harepoint.stackexchange.com/tags/spfx-tooling/" TargetMode="External"/><Relationship Id="rId3" Type="http://schemas.openxmlformats.org/officeDocument/2006/relationships/hyperlink" Target="https://github.com/OfficeDev/TrainingContent/tree/master/SharePoint/SharePointFramework" TargetMode="External"/><Relationship Id="rId7" Type="http://schemas.openxmlformats.org/officeDocument/2006/relationships/hyperlink" Target="http://sharepoint.stackexchange.com/tags/spfx-webpart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harepoint.stackexchange.com/tags/spfx/" TargetMode="External"/><Relationship Id="rId5" Type="http://schemas.openxmlformats.org/officeDocument/2006/relationships/hyperlink" Target="http://sharepoint.stackexchange.com/" TargetMode="External"/><Relationship Id="rId4" Type="http://schemas.openxmlformats.org/officeDocument/2006/relationships/hyperlink" Target="https://dev.office.com/patterns-and-practices" TargetMode="External"/><Relationship Id="rId9" Type="http://schemas.openxmlformats.org/officeDocument/2006/relationships/hyperlink" Target="https://github.com/SharePoint/sp-dev-docs"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toddbaginski.com/blog" TargetMode="External"/><Relationship Id="rId2" Type="http://schemas.openxmlformats.org/officeDocument/2006/relationships/hyperlink" Target="http://www.canviz.com/" TargetMode="External"/><Relationship Id="rId1" Type="http://schemas.openxmlformats.org/officeDocument/2006/relationships/slideLayout" Target="../slideLayouts/slideLayout8.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p:txBody>
          <a:bodyPr/>
          <a:lstStyle/>
          <a:p>
            <a:r>
              <a:rPr lang="en-US" dirty="0"/>
              <a:t>Liberating Business Technologies</a:t>
            </a:r>
          </a:p>
        </p:txBody>
      </p:sp>
      <p:sp>
        <p:nvSpPr>
          <p:cNvPr id="2" name="Title 1"/>
          <p:cNvSpPr>
            <a:spLocks noGrp="1"/>
          </p:cNvSpPr>
          <p:nvPr>
            <p:ph type="title"/>
          </p:nvPr>
        </p:nvSpPr>
        <p:spPr/>
        <p:txBody>
          <a:bodyPr/>
          <a:lstStyle/>
          <a:p>
            <a:r>
              <a:rPr lang="en-US" dirty="0"/>
              <a:t>Ramping Up On The SharePoint Framework (</a:t>
            </a:r>
            <a:r>
              <a:rPr lang="en-US" dirty="0" err="1"/>
              <a:t>SPFx</a:t>
            </a:r>
            <a:r>
              <a:rPr lang="en-US" dirty="0"/>
              <a:t>)</a:t>
            </a:r>
          </a:p>
        </p:txBody>
      </p:sp>
      <p:sp>
        <p:nvSpPr>
          <p:cNvPr id="3" name="Subtitle 2"/>
          <p:cNvSpPr>
            <a:spLocks noGrp="1"/>
          </p:cNvSpPr>
          <p:nvPr>
            <p:ph type="body" sz="quarter" idx="13"/>
          </p:nvPr>
        </p:nvSpPr>
        <p:spPr>
          <a:xfrm>
            <a:off x="274702" y="307621"/>
            <a:ext cx="3656013" cy="911019"/>
          </a:xfrm>
        </p:spPr>
        <p:txBody>
          <a:bodyPr/>
          <a:lstStyle/>
          <a:p>
            <a:r>
              <a:rPr lang="en-US" i="1" dirty="0"/>
              <a:t>Todd Baginski </a:t>
            </a:r>
          </a:p>
          <a:p>
            <a:r>
              <a:rPr lang="en-US" i="1" dirty="0"/>
              <a:t>Partner / CTO</a:t>
            </a:r>
            <a:endParaRPr lang="en-US" dirty="0"/>
          </a:p>
        </p:txBody>
      </p:sp>
    </p:spTree>
    <p:extLst>
      <p:ext uri="{BB962C8B-B14F-4D97-AF65-F5344CB8AC3E}">
        <p14:creationId xmlns:p14="http://schemas.microsoft.com/office/powerpoint/2010/main" val="1271149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this guy?</a:t>
            </a:r>
          </a:p>
        </p:txBody>
      </p:sp>
      <p:sp>
        <p:nvSpPr>
          <p:cNvPr id="3" name="Content Placeholder 2"/>
          <p:cNvSpPr>
            <a:spLocks noGrp="1"/>
          </p:cNvSpPr>
          <p:nvPr>
            <p:ph type="body" sz="quarter" idx="11"/>
          </p:nvPr>
        </p:nvSpPr>
        <p:spPr>
          <a:xfrm>
            <a:off x="427037" y="1516063"/>
            <a:ext cx="7143475" cy="3505200"/>
          </a:xfrm>
        </p:spPr>
        <p:txBody>
          <a:bodyPr>
            <a:noAutofit/>
          </a:bodyPr>
          <a:lstStyle/>
          <a:p>
            <a:r>
              <a:rPr lang="en-US" sz="3600" dirty="0">
                <a:solidFill>
                  <a:schemeClr val="tx1"/>
                </a:solidFill>
              </a:rPr>
              <a:t>Todd Baginski</a:t>
            </a:r>
          </a:p>
          <a:p>
            <a:endParaRPr lang="en-US" sz="1800" dirty="0">
              <a:solidFill>
                <a:schemeClr val="tx1"/>
              </a:solidFill>
            </a:endParaRPr>
          </a:p>
          <a:p>
            <a:r>
              <a:rPr lang="en-US" sz="1800" dirty="0">
                <a:solidFill>
                  <a:schemeClr val="tx1"/>
                </a:solidFill>
              </a:rPr>
              <a:t>Partner &amp; CTO </a:t>
            </a:r>
          </a:p>
          <a:p>
            <a:endParaRPr lang="en-US" sz="1800" dirty="0">
              <a:solidFill>
                <a:schemeClr val="tx1"/>
              </a:solidFill>
            </a:endParaRPr>
          </a:p>
          <a:p>
            <a:endParaRPr lang="en-US" sz="1800" dirty="0">
              <a:solidFill>
                <a:schemeClr val="tx1"/>
              </a:solidFill>
            </a:endParaRPr>
          </a:p>
          <a:p>
            <a:endParaRPr lang="en-US" sz="1600" dirty="0">
              <a:gradFill>
                <a:gsLst>
                  <a:gs pos="1250">
                    <a:schemeClr val="tx1"/>
                  </a:gs>
                  <a:gs pos="100000">
                    <a:schemeClr val="tx1"/>
                  </a:gs>
                </a:gsLst>
                <a:lin ang="5400000" scaled="0"/>
              </a:gradFill>
            </a:endParaRPr>
          </a:p>
          <a:p>
            <a:endParaRPr lang="en-US" sz="1600" dirty="0">
              <a:gradFill>
                <a:gsLst>
                  <a:gs pos="1250">
                    <a:schemeClr val="tx1"/>
                  </a:gs>
                  <a:gs pos="100000">
                    <a:schemeClr val="tx1"/>
                  </a:gs>
                </a:gsLst>
                <a:lin ang="5400000" scaled="0"/>
              </a:gradFill>
            </a:endParaRPr>
          </a:p>
          <a:p>
            <a:endParaRPr lang="en-US" sz="1800" dirty="0">
              <a:solidFill>
                <a:schemeClr val="tx1"/>
              </a:solidFill>
            </a:endParaRPr>
          </a:p>
          <a:p>
            <a:r>
              <a:rPr lang="en-US" sz="1800" dirty="0">
                <a:solidFill>
                  <a:schemeClr val="tx1"/>
                </a:solidFill>
              </a:rPr>
              <a:t>Husband, Dad, Coach, Sports Nut</a:t>
            </a:r>
          </a:p>
          <a:p>
            <a:r>
              <a:rPr lang="en-US" sz="1800" dirty="0">
                <a:solidFill>
                  <a:schemeClr val="tx1"/>
                </a:solidFill>
              </a:rPr>
              <a:t>Architect, Developer, Leader, Speaker</a:t>
            </a:r>
          </a:p>
          <a:p>
            <a:endParaRPr lang="en-US" sz="1600" dirty="0">
              <a:solidFill>
                <a:schemeClr val="tx1"/>
              </a:solidFill>
            </a:endParaRPr>
          </a:p>
          <a:p>
            <a:endParaRPr lang="en-US" sz="1600" dirty="0">
              <a:gradFill>
                <a:gsLst>
                  <a:gs pos="1250">
                    <a:schemeClr val="tx1"/>
                  </a:gs>
                  <a:gs pos="100000">
                    <a:schemeClr val="tx1"/>
                  </a:gs>
                </a:gsLst>
                <a:lin ang="5400000" scaled="0"/>
              </a:gradFill>
            </a:endParaRPr>
          </a:p>
          <a:p>
            <a:endParaRPr lang="en-US" sz="1600" dirty="0">
              <a:gradFill>
                <a:gsLst>
                  <a:gs pos="1250">
                    <a:schemeClr val="tx1"/>
                  </a:gs>
                  <a:gs pos="100000">
                    <a:schemeClr val="tx1"/>
                  </a:gs>
                </a:gsLst>
                <a:lin ang="5400000" scaled="0"/>
              </a:gra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0291" y="496608"/>
            <a:ext cx="2508014" cy="2508014"/>
          </a:xfrm>
          <a:prstGeom prst="rect">
            <a:avLst/>
          </a:prstGeom>
          <a:ln>
            <a:noFill/>
          </a:ln>
          <a:effectLst>
            <a:outerShdw blurRad="292100" dist="139700" dir="2700000" algn="tl" rotWithShape="0">
              <a:srgbClr val="333333">
                <a:alpha val="65000"/>
              </a:srgbClr>
            </a:outerShdw>
          </a:effectLst>
        </p:spPr>
      </p:pic>
      <p:pic>
        <p:nvPicPr>
          <p:cNvPr id="1026" name="Picture 2" descr="microsoft-mv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3237" y="3222267"/>
            <a:ext cx="2962122" cy="122075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3237" y="2735262"/>
            <a:ext cx="3558446" cy="857044"/>
          </a:xfrm>
          <a:prstGeom prst="rect">
            <a:avLst/>
          </a:prstGeom>
        </p:spPr>
      </p:pic>
      <p:grpSp>
        <p:nvGrpSpPr>
          <p:cNvPr id="14" name="Group 13"/>
          <p:cNvGrpSpPr/>
          <p:nvPr/>
        </p:nvGrpSpPr>
        <p:grpSpPr>
          <a:xfrm>
            <a:off x="500049" y="5149011"/>
            <a:ext cx="4101457" cy="1364783"/>
            <a:chOff x="8062746" y="5485982"/>
            <a:chExt cx="4101457" cy="1364783"/>
          </a:xfrm>
        </p:grpSpPr>
        <p:sp>
          <p:nvSpPr>
            <p:cNvPr id="6" name="TextBox 5"/>
            <p:cNvSpPr txBox="1"/>
            <p:nvPr/>
          </p:nvSpPr>
          <p:spPr>
            <a:xfrm>
              <a:off x="8062746" y="5485982"/>
              <a:ext cx="4101457" cy="1364783"/>
            </a:xfrm>
            <a:prstGeom prst="rect">
              <a:avLst/>
            </a:prstGeom>
            <a:noFill/>
          </p:spPr>
          <p:txBody>
            <a:bodyPr wrap="square" lIns="139891" tIns="111912" rIns="139891" bIns="111912" rtlCol="0">
              <a:spAutoFit/>
            </a:bodyPr>
            <a:lstStyle/>
            <a:p>
              <a:r>
                <a:rPr lang="en-US" sz="2000" dirty="0">
                  <a:latin typeface="+mj-lt"/>
                </a:rPr>
                <a:t>      </a:t>
              </a:r>
              <a:r>
                <a:rPr lang="en-US" dirty="0">
                  <a:latin typeface="+mj-lt"/>
                </a:rPr>
                <a:t>@</a:t>
              </a:r>
              <a:r>
                <a:rPr lang="en-US" dirty="0" err="1">
                  <a:latin typeface="+mj-lt"/>
                </a:rPr>
                <a:t>toddbaginski</a:t>
              </a:r>
              <a:endParaRPr lang="en-US" dirty="0">
                <a:latin typeface="+mj-lt"/>
              </a:endParaRPr>
            </a:p>
            <a:p>
              <a:endParaRPr lang="en-US" dirty="0">
                <a:latin typeface="+mj-lt"/>
              </a:endParaRPr>
            </a:p>
            <a:p>
              <a:r>
                <a:rPr lang="en-US" dirty="0">
                  <a:latin typeface="+mj-lt"/>
                </a:rPr>
                <a:t>http://www.canviz.com</a:t>
              </a:r>
            </a:p>
            <a:p>
              <a:r>
                <a:rPr lang="en-US" dirty="0">
                  <a:latin typeface="+mj-lt"/>
                </a:rPr>
                <a:t>http://www.toddbaginski.com/blog</a:t>
              </a:r>
            </a:p>
          </p:txBody>
        </p:sp>
        <p:pic>
          <p:nvPicPr>
            <p:cNvPr id="9" name="Picture 8" descr="En el número 67 de LdeLengua, dedicado al uso de Twitter en el aula ..."/>
            <p:cNvPicPr>
              <a:picLocks noChangeAspect="1"/>
            </p:cNvPicPr>
            <p:nvPr/>
          </p:nvPicPr>
          <p:blipFill>
            <a:blip r:embed="rId6"/>
            <a:stretch>
              <a:fillRect/>
            </a:stretch>
          </p:blipFill>
          <p:spPr>
            <a:xfrm>
              <a:off x="8218334" y="5586833"/>
              <a:ext cx="342423" cy="342423"/>
            </a:xfrm>
            <a:prstGeom prst="rect">
              <a:avLst/>
            </a:prstGeom>
          </p:spPr>
        </p:pic>
      </p:grpSp>
      <p:pic>
        <p:nvPicPr>
          <p:cNvPr id="5" name="Picture 4"/>
          <p:cNvPicPr>
            <a:picLocks noChangeAspect="1"/>
          </p:cNvPicPr>
          <p:nvPr/>
        </p:nvPicPr>
        <p:blipFill>
          <a:blip r:embed="rId7"/>
          <a:stretch>
            <a:fillRect/>
          </a:stretch>
        </p:blipFill>
        <p:spPr>
          <a:xfrm>
            <a:off x="7336435" y="4516999"/>
            <a:ext cx="1438275" cy="1295400"/>
          </a:xfrm>
          <a:prstGeom prst="rect">
            <a:avLst/>
          </a:prstGeom>
        </p:spPr>
      </p:pic>
      <p:pic>
        <p:nvPicPr>
          <p:cNvPr id="7" name="Picture 6"/>
          <p:cNvPicPr>
            <a:picLocks noChangeAspect="1"/>
          </p:cNvPicPr>
          <p:nvPr/>
        </p:nvPicPr>
        <p:blipFill>
          <a:blip r:embed="rId8"/>
          <a:stretch>
            <a:fillRect/>
          </a:stretch>
        </p:blipFill>
        <p:spPr>
          <a:xfrm>
            <a:off x="9037496" y="4495777"/>
            <a:ext cx="1247775" cy="1304925"/>
          </a:xfrm>
          <a:prstGeom prst="rect">
            <a:avLst/>
          </a:prstGeom>
        </p:spPr>
      </p:pic>
      <p:pic>
        <p:nvPicPr>
          <p:cNvPr id="8" name="Picture 7"/>
          <p:cNvPicPr>
            <a:picLocks noChangeAspect="1"/>
          </p:cNvPicPr>
          <p:nvPr/>
        </p:nvPicPr>
        <p:blipFill>
          <a:blip r:embed="rId9"/>
          <a:stretch>
            <a:fillRect/>
          </a:stretch>
        </p:blipFill>
        <p:spPr>
          <a:xfrm>
            <a:off x="10548057" y="4512237"/>
            <a:ext cx="1647825" cy="1304925"/>
          </a:xfrm>
          <a:prstGeom prst="rect">
            <a:avLst/>
          </a:prstGeom>
        </p:spPr>
      </p:pic>
      <p:sp>
        <p:nvSpPr>
          <p:cNvPr id="15" name="TextBox 14"/>
          <p:cNvSpPr txBox="1"/>
          <p:nvPr/>
        </p:nvSpPr>
        <p:spPr>
          <a:xfrm>
            <a:off x="7304756" y="5853458"/>
            <a:ext cx="4859447" cy="926407"/>
          </a:xfrm>
          <a:prstGeom prst="rect">
            <a:avLst/>
          </a:prstGeom>
          <a:noFill/>
        </p:spPr>
        <p:txBody>
          <a:bodyPr wrap="square" lIns="182880" tIns="146304" rIns="182880" bIns="146304" rtlCol="0">
            <a:spAutoFit/>
          </a:bodyPr>
          <a:lstStyle/>
          <a:p>
            <a:pPr algn="ctr">
              <a:lnSpc>
                <a:spcPct val="90000"/>
              </a:lnSpc>
              <a:spcAft>
                <a:spcPts val="600"/>
              </a:spcAft>
            </a:pPr>
            <a:r>
              <a:rPr lang="en-US" sz="2000" dirty="0">
                <a:gradFill>
                  <a:gsLst>
                    <a:gs pos="2917">
                      <a:schemeClr val="tx1"/>
                    </a:gs>
                    <a:gs pos="30000">
                      <a:schemeClr val="tx1"/>
                    </a:gs>
                  </a:gsLst>
                  <a:lin ang="5400000" scaled="0"/>
                </a:gradFill>
                <a:latin typeface="+mj-lt"/>
              </a:rPr>
              <a:t>11-Time Microsoft MVP</a:t>
            </a:r>
          </a:p>
          <a:p>
            <a:pPr algn="ctr">
              <a:lnSpc>
                <a:spcPct val="90000"/>
              </a:lnSpc>
              <a:spcAft>
                <a:spcPts val="600"/>
              </a:spcAft>
            </a:pPr>
            <a:r>
              <a:rPr lang="en-US" sz="2000" dirty="0">
                <a:gradFill>
                  <a:gsLst>
                    <a:gs pos="2917">
                      <a:schemeClr val="tx1"/>
                    </a:gs>
                    <a:gs pos="30000">
                      <a:schemeClr val="tx1"/>
                    </a:gs>
                  </a:gsLst>
                  <a:lin ang="5400000" scaled="0"/>
                </a:gradFill>
                <a:latin typeface="+mj-lt"/>
              </a:rPr>
              <a:t>2014-2016 Top 25 Community Influencer</a:t>
            </a:r>
          </a:p>
        </p:txBody>
      </p:sp>
    </p:spTree>
    <p:extLst>
      <p:ext uri="{BB962C8B-B14F-4D97-AF65-F5344CB8AC3E}">
        <p14:creationId xmlns:p14="http://schemas.microsoft.com/office/powerpoint/2010/main" val="423080743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a:xfrm>
            <a:off x="6446837" y="3040063"/>
            <a:ext cx="5715004" cy="914400"/>
          </a:xfrm>
        </p:spPr>
        <p:txBody>
          <a:bodyPr/>
          <a:lstStyle/>
          <a:p>
            <a:pPr marL="457200" indent="-457200">
              <a:buFont typeface="Arial" panose="020B0604020202020204" pitchFamily="34" charset="0"/>
              <a:buChar char="•"/>
            </a:pPr>
            <a:r>
              <a:rPr lang="en-US" sz="3200" dirty="0"/>
              <a:t>What is the SharePoint Framework?</a:t>
            </a:r>
          </a:p>
          <a:p>
            <a:pPr marL="457200" indent="-457200">
              <a:buFont typeface="Arial" panose="020B0604020202020204" pitchFamily="34" charset="0"/>
              <a:buChar char="•"/>
            </a:pPr>
            <a:r>
              <a:rPr lang="en-US" sz="3200" dirty="0"/>
              <a:t>Why the SharePoint Framework?</a:t>
            </a:r>
          </a:p>
          <a:p>
            <a:pPr marL="457200" indent="-457200">
              <a:buFont typeface="Arial" panose="020B0604020202020204" pitchFamily="34" charset="0"/>
              <a:buChar char="•"/>
            </a:pPr>
            <a:r>
              <a:rPr lang="en-US" sz="3200" dirty="0"/>
              <a:t>Key Features</a:t>
            </a:r>
          </a:p>
          <a:p>
            <a:pPr marL="457200" indent="-457200">
              <a:buFont typeface="Arial" panose="020B0604020202020204" pitchFamily="34" charset="0"/>
              <a:buChar char="•"/>
            </a:pPr>
            <a:r>
              <a:rPr lang="en-US" sz="3200" dirty="0"/>
              <a:t>What training materials can I use to ramp up?</a:t>
            </a:r>
          </a:p>
          <a:p>
            <a:pPr marL="457200" indent="-457200">
              <a:buFont typeface="Arial" panose="020B0604020202020204" pitchFamily="34" charset="0"/>
              <a:buChar char="•"/>
            </a:pPr>
            <a:r>
              <a:rPr lang="en-US" sz="3200" dirty="0"/>
              <a:t>What is included in the training materials?</a:t>
            </a:r>
          </a:p>
          <a:p>
            <a:pPr marL="457200" indent="-457200">
              <a:buFont typeface="Arial" panose="020B0604020202020204" pitchFamily="34" charset="0"/>
              <a:buChar char="•"/>
            </a:pPr>
            <a:r>
              <a:rPr lang="en-US" sz="3200" dirty="0"/>
              <a:t>Walkthrough of training materials, demos, lessons learned</a:t>
            </a:r>
          </a:p>
        </p:txBody>
      </p:sp>
      <p:pic>
        <p:nvPicPr>
          <p:cNvPr id="4" name="Picture 3" descr="Helping Others Begin Their Leadership Journey | Leadership Freak"/>
          <p:cNvPicPr>
            <a:picLocks noChangeAspect="1"/>
          </p:cNvPicPr>
          <p:nvPr/>
        </p:nvPicPr>
        <p:blipFill>
          <a:blip r:embed="rId3"/>
          <a:stretch>
            <a:fillRect/>
          </a:stretch>
        </p:blipFill>
        <p:spPr>
          <a:xfrm>
            <a:off x="-1" y="0"/>
            <a:ext cx="6142038" cy="6994525"/>
          </a:xfrm>
          <a:prstGeom prst="rect">
            <a:avLst/>
          </a:prstGeom>
        </p:spPr>
      </p:pic>
    </p:spTree>
    <p:extLst>
      <p:ext uri="{BB962C8B-B14F-4D97-AF65-F5344CB8AC3E}">
        <p14:creationId xmlns:p14="http://schemas.microsoft.com/office/powerpoint/2010/main" val="1888903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4862870"/>
          </a:xfrm>
        </p:spPr>
        <p:txBody>
          <a:bodyPr/>
          <a:lstStyle/>
          <a:p>
            <a:r>
              <a:rPr lang="en-US" dirty="0"/>
              <a:t>Page and web part model that provides full support for client-side SharePoint development, easy integration with SharePoint data, and support for open source tooling</a:t>
            </a:r>
          </a:p>
          <a:p>
            <a:r>
              <a:rPr lang="en-US" dirty="0"/>
              <a:t>You can use modern web technologies and tools in your preferred development</a:t>
            </a:r>
          </a:p>
          <a:p>
            <a:r>
              <a:rPr lang="en-US" dirty="0"/>
              <a:t>The SharePoint Framework works for SharePoint on-premises and SharePoint Online</a:t>
            </a:r>
          </a:p>
        </p:txBody>
      </p:sp>
      <p:sp>
        <p:nvSpPr>
          <p:cNvPr id="3" name="Title 2"/>
          <p:cNvSpPr>
            <a:spLocks noGrp="1"/>
          </p:cNvSpPr>
          <p:nvPr>
            <p:ph type="title"/>
          </p:nvPr>
        </p:nvSpPr>
        <p:spPr/>
        <p:txBody>
          <a:bodyPr/>
          <a:lstStyle/>
          <a:p>
            <a:r>
              <a:rPr lang="en-US" dirty="0"/>
              <a:t>What is the SharePoint Framework</a:t>
            </a:r>
          </a:p>
        </p:txBody>
      </p:sp>
      <p:sp>
        <p:nvSpPr>
          <p:cNvPr id="4" name="Rectangle 3"/>
          <p:cNvSpPr/>
          <p:nvPr/>
        </p:nvSpPr>
        <p:spPr bwMode="auto">
          <a:xfrm>
            <a:off x="731837" y="6392862"/>
            <a:ext cx="9525000" cy="3810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91440" tIns="91440" rIns="34294" bIns="34294" rtlCol="0" anchor="b" anchorCtr="0"/>
          <a:lstStyle/>
          <a:p>
            <a:pPr algn="ctr" defTabSz="932406"/>
            <a:r>
              <a:rPr lang="en-US" sz="2000" dirty="0">
                <a:gradFill>
                  <a:gsLst>
                    <a:gs pos="0">
                      <a:srgbClr val="FFFFFF"/>
                    </a:gs>
                    <a:gs pos="100000">
                      <a:srgbClr val="FFFFFF"/>
                    </a:gs>
                  </a:gsLst>
                  <a:lin ang="5400000" scaled="0"/>
                </a:gradFill>
                <a:ea typeface="Segoe UI" pitchFamily="34" charset="0"/>
                <a:cs typeface="Segoe UI" pitchFamily="34" charset="0"/>
              </a:rPr>
              <a:t>https://dev.office.com/sharepoint/docs/spfx/sharepoint-framework-overview</a:t>
            </a:r>
          </a:p>
        </p:txBody>
      </p:sp>
    </p:spTree>
    <p:extLst>
      <p:ext uri="{BB962C8B-B14F-4D97-AF65-F5344CB8AC3E}">
        <p14:creationId xmlns:p14="http://schemas.microsoft.com/office/powerpoint/2010/main" val="293181159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472267"/>
          </a:xfrm>
        </p:spPr>
        <p:txBody>
          <a:bodyPr/>
          <a:lstStyle/>
          <a:p>
            <a:r>
              <a:rPr lang="en-US" sz="2800" dirty="0"/>
              <a:t>SharePoint was launched as an on-premises product in 2001. </a:t>
            </a:r>
          </a:p>
          <a:p>
            <a:r>
              <a:rPr lang="en-US" sz="2800" dirty="0"/>
              <a:t>Many features were written in C#, compiled to DLLs, and deployed to the servers.</a:t>
            </a:r>
          </a:p>
          <a:p>
            <a:r>
              <a:rPr lang="en-US" sz="2800" dirty="0"/>
              <a:t>That solution worked well in environments with only one enterprise, but it didn’t scale to the cloud.</a:t>
            </a:r>
          </a:p>
          <a:p>
            <a:r>
              <a:rPr lang="en-US" sz="2800" dirty="0"/>
              <a:t>MS introduced two alternative models: client-side JavaScript injection, and SharePoint Add-ins. Both of these solutions have pros and cons.</a:t>
            </a:r>
          </a:p>
          <a:p>
            <a:r>
              <a:rPr lang="en-US" sz="2800" dirty="0"/>
              <a:t>Current development models for the most part involve JavaScript running in a browser making REST API calls to the SharePoint and Office 365 back-end workloads, as well as other systems. C# assemblies don’t work in this world.  Hence, the SharePoint Framework was born.</a:t>
            </a:r>
          </a:p>
          <a:p>
            <a:endParaRPr lang="en-US" dirty="0"/>
          </a:p>
        </p:txBody>
      </p:sp>
      <p:sp>
        <p:nvSpPr>
          <p:cNvPr id="3" name="Title 2"/>
          <p:cNvSpPr>
            <a:spLocks noGrp="1"/>
          </p:cNvSpPr>
          <p:nvPr>
            <p:ph type="title"/>
          </p:nvPr>
        </p:nvSpPr>
        <p:spPr/>
        <p:txBody>
          <a:bodyPr/>
          <a:lstStyle/>
          <a:p>
            <a:r>
              <a:rPr lang="en-US" dirty="0"/>
              <a:t>Why the SharePoint Framework?</a:t>
            </a:r>
          </a:p>
        </p:txBody>
      </p:sp>
      <p:sp>
        <p:nvSpPr>
          <p:cNvPr id="4" name="Rectangle 3"/>
          <p:cNvSpPr/>
          <p:nvPr/>
        </p:nvSpPr>
        <p:spPr bwMode="auto">
          <a:xfrm>
            <a:off x="731837" y="6392862"/>
            <a:ext cx="9525000" cy="3810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91440" tIns="91440" rIns="34294" bIns="34294" rtlCol="0" anchor="b" anchorCtr="0"/>
          <a:lstStyle/>
          <a:p>
            <a:pPr algn="ctr" defTabSz="932406"/>
            <a:r>
              <a:rPr lang="en-US" sz="2000" dirty="0">
                <a:gradFill>
                  <a:gsLst>
                    <a:gs pos="0">
                      <a:srgbClr val="FFFFFF"/>
                    </a:gs>
                    <a:gs pos="100000">
                      <a:srgbClr val="FFFFFF"/>
                    </a:gs>
                  </a:gsLst>
                  <a:lin ang="5400000" scaled="0"/>
                </a:gradFill>
                <a:ea typeface="Segoe UI" pitchFamily="34" charset="0"/>
                <a:cs typeface="Segoe UI" pitchFamily="34" charset="0"/>
              </a:rPr>
              <a:t>https://dev.office.com/sharepoint/docs/spfx/sharepoint-framework-overview</a:t>
            </a:r>
          </a:p>
        </p:txBody>
      </p:sp>
    </p:spTree>
    <p:extLst>
      <p:ext uri="{BB962C8B-B14F-4D97-AF65-F5344CB8AC3E}">
        <p14:creationId xmlns:p14="http://schemas.microsoft.com/office/powerpoint/2010/main" val="315341396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139869"/>
          </a:xfrm>
        </p:spPr>
        <p:txBody>
          <a:bodyPr/>
          <a:lstStyle/>
          <a:p>
            <a:r>
              <a:rPr lang="en-US" sz="2800" dirty="0"/>
              <a:t>Runs in the context of the current user and connection in the browser. There are no IFRAMES.</a:t>
            </a:r>
          </a:p>
          <a:p>
            <a:r>
              <a:rPr lang="en-US" sz="2800" dirty="0"/>
              <a:t>Controls are rendered in the normal page DOM.</a:t>
            </a:r>
          </a:p>
          <a:p>
            <a:r>
              <a:rPr lang="en-US" sz="2800" dirty="0"/>
              <a:t>Controls are responsive and accessible by nature.</a:t>
            </a:r>
          </a:p>
          <a:p>
            <a:r>
              <a:rPr lang="en-US" sz="2800" dirty="0"/>
              <a:t>Enables the developer to access the web part lifecycle.</a:t>
            </a:r>
          </a:p>
          <a:p>
            <a:r>
              <a:rPr lang="en-US" sz="2800" dirty="0"/>
              <a:t>Framework agnostic.</a:t>
            </a:r>
          </a:p>
          <a:p>
            <a:r>
              <a:rPr lang="en-US" sz="2800" dirty="0"/>
              <a:t>Toolchain based on common open source client development tools.</a:t>
            </a:r>
          </a:p>
          <a:p>
            <a:r>
              <a:rPr lang="en-US" sz="2800" dirty="0"/>
              <a:t>Performance is reliable.</a:t>
            </a:r>
          </a:p>
          <a:p>
            <a:r>
              <a:rPr lang="en-US" sz="2800" dirty="0"/>
              <a:t>End users can use </a:t>
            </a:r>
            <a:r>
              <a:rPr lang="en-US" sz="2800" dirty="0" err="1"/>
              <a:t>SPFx</a:t>
            </a:r>
            <a:r>
              <a:rPr lang="en-US" sz="2800" dirty="0"/>
              <a:t> client-side solutions on all sites, including self-service team, group, or personal sites.</a:t>
            </a:r>
          </a:p>
          <a:p>
            <a:r>
              <a:rPr lang="en-US" sz="2800" dirty="0"/>
              <a:t>Deployable in classic web part pages, publishing pages, &amp; modern pages.</a:t>
            </a:r>
          </a:p>
        </p:txBody>
      </p:sp>
      <p:sp>
        <p:nvSpPr>
          <p:cNvPr id="3" name="Title 2"/>
          <p:cNvSpPr>
            <a:spLocks noGrp="1"/>
          </p:cNvSpPr>
          <p:nvPr>
            <p:ph type="title"/>
          </p:nvPr>
        </p:nvSpPr>
        <p:spPr/>
        <p:txBody>
          <a:bodyPr/>
          <a:lstStyle/>
          <a:p>
            <a:r>
              <a:rPr lang="en-US" dirty="0"/>
              <a:t>Key Features</a:t>
            </a:r>
          </a:p>
        </p:txBody>
      </p:sp>
    </p:spTree>
    <p:extLst>
      <p:ext uri="{BB962C8B-B14F-4D97-AF65-F5344CB8AC3E}">
        <p14:creationId xmlns:p14="http://schemas.microsoft.com/office/powerpoint/2010/main" val="264653440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4638" y="1212850"/>
            <a:ext cx="11887200" cy="5195268"/>
          </a:xfrm>
        </p:spPr>
        <p:txBody>
          <a:bodyPr/>
          <a:lstStyle/>
          <a:p>
            <a:r>
              <a:rPr lang="en-US" sz="3200" dirty="0" err="1">
                <a:solidFill>
                  <a:schemeClr val="tx1"/>
                </a:solidFill>
              </a:rPr>
              <a:t>SPFx</a:t>
            </a:r>
            <a:r>
              <a:rPr lang="en-US" sz="3200" dirty="0">
                <a:solidFill>
                  <a:schemeClr val="tx1"/>
                </a:solidFill>
              </a:rPr>
              <a:t> Training Modules</a:t>
            </a:r>
          </a:p>
          <a:p>
            <a:pPr marL="457200" lvl="2" indent="0">
              <a:buNone/>
            </a:pPr>
            <a:r>
              <a:rPr lang="en-US" dirty="0">
                <a:hlinkClick r:id="rId3"/>
              </a:rPr>
              <a:t>https://github.com/OfficeDev/TrainingContent/tree/master/SharePoint/SharePointFramework</a:t>
            </a:r>
            <a:r>
              <a:rPr lang="en-US" dirty="0"/>
              <a:t> </a:t>
            </a:r>
          </a:p>
          <a:p>
            <a:r>
              <a:rPr lang="en-US" sz="3200" dirty="0">
                <a:solidFill>
                  <a:schemeClr val="tx1"/>
                </a:solidFill>
              </a:rPr>
              <a:t>Patterns and Practices</a:t>
            </a:r>
          </a:p>
          <a:p>
            <a:pPr marL="457200" lvl="2" indent="0">
              <a:buNone/>
            </a:pPr>
            <a:r>
              <a:rPr lang="en-US" dirty="0">
                <a:hlinkClick r:id="rId4"/>
              </a:rPr>
              <a:t>https://dev.office.com/patterns-and-practices</a:t>
            </a:r>
            <a:r>
              <a:rPr lang="en-US" dirty="0"/>
              <a:t> </a:t>
            </a:r>
          </a:p>
          <a:p>
            <a:r>
              <a:rPr lang="en-US" sz="3200" dirty="0">
                <a:solidFill>
                  <a:schemeClr val="tx1"/>
                </a:solidFill>
              </a:rPr>
              <a:t>SharePoint </a:t>
            </a:r>
            <a:r>
              <a:rPr lang="en-US" sz="3200" dirty="0" err="1">
                <a:solidFill>
                  <a:schemeClr val="tx1"/>
                </a:solidFill>
              </a:rPr>
              <a:t>StackExchange</a:t>
            </a:r>
            <a:endParaRPr lang="en-US" sz="3200" dirty="0">
              <a:solidFill>
                <a:schemeClr val="tx1"/>
              </a:solidFill>
            </a:endParaRPr>
          </a:p>
          <a:p>
            <a:pPr marL="457200" lvl="2" indent="0">
              <a:buNone/>
            </a:pPr>
            <a:r>
              <a:rPr lang="en-US" dirty="0">
                <a:hlinkClick r:id="rId5"/>
              </a:rPr>
              <a:t>http://sharepoint.stackexchange.com/</a:t>
            </a:r>
            <a:endParaRPr lang="en-US" dirty="0"/>
          </a:p>
          <a:p>
            <a:r>
              <a:rPr lang="en-US" sz="3200" dirty="0">
                <a:solidFill>
                  <a:schemeClr val="tx1"/>
                </a:solidFill>
              </a:rPr>
              <a:t>Tag your questions and comments with </a:t>
            </a:r>
            <a:r>
              <a:rPr lang="en-US" sz="3200" dirty="0">
                <a:solidFill>
                  <a:schemeClr val="tx1"/>
                </a:solidFill>
                <a:hlinkClick r:id="rId6"/>
              </a:rPr>
              <a:t>#</a:t>
            </a:r>
            <a:r>
              <a:rPr lang="en-US" sz="3200" dirty="0" err="1">
                <a:solidFill>
                  <a:schemeClr val="tx1"/>
                </a:solidFill>
                <a:hlinkClick r:id="rId6"/>
              </a:rPr>
              <a:t>spfx</a:t>
            </a:r>
            <a:r>
              <a:rPr lang="en-US" sz="3200" dirty="0">
                <a:solidFill>
                  <a:schemeClr val="tx1"/>
                </a:solidFill>
              </a:rPr>
              <a:t>, </a:t>
            </a:r>
            <a:r>
              <a:rPr lang="en-US" sz="3200" dirty="0">
                <a:solidFill>
                  <a:schemeClr val="tx1"/>
                </a:solidFill>
                <a:hlinkClick r:id="rId7"/>
              </a:rPr>
              <a:t>#</a:t>
            </a:r>
            <a:r>
              <a:rPr lang="en-US" sz="3200" dirty="0" err="1">
                <a:solidFill>
                  <a:schemeClr val="tx1"/>
                </a:solidFill>
                <a:hlinkClick r:id="rId7"/>
              </a:rPr>
              <a:t>spfx-webparts</a:t>
            </a:r>
            <a:r>
              <a:rPr lang="en-US" sz="3200" dirty="0">
                <a:solidFill>
                  <a:schemeClr val="tx1"/>
                </a:solidFill>
              </a:rPr>
              <a:t>, and </a:t>
            </a:r>
            <a:r>
              <a:rPr lang="en-US" sz="3200" dirty="0">
                <a:solidFill>
                  <a:schemeClr val="tx1"/>
                </a:solidFill>
                <a:hlinkClick r:id="rId8"/>
              </a:rPr>
              <a:t>#</a:t>
            </a:r>
            <a:r>
              <a:rPr lang="en-US" sz="3200" dirty="0" err="1">
                <a:solidFill>
                  <a:schemeClr val="tx1"/>
                </a:solidFill>
                <a:hlinkClick r:id="rId8"/>
              </a:rPr>
              <a:t>spfx</a:t>
            </a:r>
            <a:r>
              <a:rPr lang="en-US" sz="3200" dirty="0">
                <a:solidFill>
                  <a:schemeClr val="tx1"/>
                </a:solidFill>
                <a:hlinkClick r:id="rId8"/>
              </a:rPr>
              <a:t>-tooling</a:t>
            </a:r>
            <a:r>
              <a:rPr lang="en-US" sz="3200" dirty="0">
                <a:solidFill>
                  <a:schemeClr val="tx1"/>
                </a:solidFill>
              </a:rPr>
              <a:t>.</a:t>
            </a:r>
          </a:p>
          <a:p>
            <a:r>
              <a:rPr lang="en-US" sz="3200" dirty="0"/>
              <a:t>Documentation GitHub Repository</a:t>
            </a:r>
          </a:p>
          <a:p>
            <a:pPr marL="457200" lvl="2" indent="0">
              <a:buNone/>
            </a:pPr>
            <a:r>
              <a:rPr lang="en-US" dirty="0">
                <a:hlinkClick r:id="rId9"/>
              </a:rPr>
              <a:t>https://github.com/SharePoint/sp-dev-docs</a:t>
            </a:r>
            <a:r>
              <a:rPr lang="en-US" dirty="0"/>
              <a:t> </a:t>
            </a:r>
          </a:p>
        </p:txBody>
      </p:sp>
      <p:sp>
        <p:nvSpPr>
          <p:cNvPr id="3" name="Title 2"/>
          <p:cNvSpPr>
            <a:spLocks noGrp="1"/>
          </p:cNvSpPr>
          <p:nvPr>
            <p:ph type="title"/>
          </p:nvPr>
        </p:nvSpPr>
        <p:spPr/>
        <p:txBody>
          <a:bodyPr/>
          <a:lstStyle/>
          <a:p>
            <a:r>
              <a:rPr lang="en-US" dirty="0"/>
              <a:t>What training materials can I use to ramp up?</a:t>
            </a:r>
          </a:p>
        </p:txBody>
      </p:sp>
    </p:spTree>
    <p:extLst>
      <p:ext uri="{BB962C8B-B14F-4D97-AF65-F5344CB8AC3E}">
        <p14:creationId xmlns:p14="http://schemas.microsoft.com/office/powerpoint/2010/main" val="2804031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77003" y="2188433"/>
            <a:ext cx="11887200" cy="3189951"/>
          </a:xfrm>
        </p:spPr>
        <p:txBody>
          <a:bodyPr/>
          <a:lstStyle/>
          <a:p>
            <a:r>
              <a:rPr lang="en-US" sz="3600" dirty="0"/>
              <a:t>Slide decks</a:t>
            </a:r>
          </a:p>
          <a:p>
            <a:r>
              <a:rPr lang="en-US" sz="3600" dirty="0"/>
              <a:t>Hands On Labs</a:t>
            </a:r>
          </a:p>
          <a:p>
            <a:r>
              <a:rPr lang="en-US" sz="3600" dirty="0"/>
              <a:t>Source Code</a:t>
            </a:r>
          </a:p>
          <a:p>
            <a:pPr lvl="1"/>
            <a:r>
              <a:rPr lang="en-US" sz="2000" dirty="0"/>
              <a:t>Starter Code</a:t>
            </a:r>
          </a:p>
          <a:p>
            <a:pPr lvl="1"/>
            <a:r>
              <a:rPr lang="en-US" sz="2000" dirty="0"/>
              <a:t>Completed Demo Solutions</a:t>
            </a:r>
          </a:p>
          <a:p>
            <a:r>
              <a:rPr lang="en-US" sz="3600" dirty="0"/>
              <a:t>Videos (Coming Soon!)</a:t>
            </a:r>
          </a:p>
          <a:p>
            <a:endParaRPr lang="en-US" sz="3600" dirty="0"/>
          </a:p>
        </p:txBody>
      </p:sp>
      <p:sp>
        <p:nvSpPr>
          <p:cNvPr id="3" name="Title 2"/>
          <p:cNvSpPr>
            <a:spLocks noGrp="1"/>
          </p:cNvSpPr>
          <p:nvPr>
            <p:ph type="title"/>
          </p:nvPr>
        </p:nvSpPr>
        <p:spPr/>
        <p:txBody>
          <a:bodyPr/>
          <a:lstStyle/>
          <a:p>
            <a:r>
              <a:rPr lang="en-US" dirty="0"/>
              <a:t>What is included in the training materials?</a:t>
            </a:r>
          </a:p>
        </p:txBody>
      </p:sp>
      <p:sp>
        <p:nvSpPr>
          <p:cNvPr id="4" name="Rectangle 3"/>
          <p:cNvSpPr/>
          <p:nvPr/>
        </p:nvSpPr>
        <p:spPr bwMode="auto">
          <a:xfrm>
            <a:off x="846138" y="5630862"/>
            <a:ext cx="10744200" cy="3810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91440" tIns="91440" rIns="34294" bIns="34294" rtlCol="0" anchor="b" anchorCtr="0"/>
          <a:lstStyle/>
          <a:p>
            <a:pPr algn="ctr" defTabSz="932406"/>
            <a:r>
              <a:rPr lang="en-US" sz="2000" dirty="0">
                <a:gradFill>
                  <a:gsLst>
                    <a:gs pos="0">
                      <a:srgbClr val="FFFFFF"/>
                    </a:gs>
                    <a:gs pos="100000">
                      <a:srgbClr val="FFFFFF"/>
                    </a:gs>
                  </a:gsLst>
                  <a:lin ang="5400000" scaled="0"/>
                </a:gradFill>
                <a:ea typeface="Segoe UI" pitchFamily="34" charset="0"/>
                <a:cs typeface="Segoe UI" pitchFamily="34" charset="0"/>
              </a:rPr>
              <a:t>https://github.com/OfficeDev/TrainingContent/tree/master/SharePoint/SharePointFramework</a:t>
            </a:r>
          </a:p>
        </p:txBody>
      </p:sp>
      <p:sp>
        <p:nvSpPr>
          <p:cNvPr id="6" name="Rectangle 5"/>
          <p:cNvSpPr/>
          <p:nvPr/>
        </p:nvSpPr>
        <p:spPr bwMode="auto">
          <a:xfrm>
            <a:off x="826861" y="1212849"/>
            <a:ext cx="10744200" cy="723106"/>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91440" tIns="91440" rIns="34294" bIns="34294" rtlCol="0" anchor="b" anchorCtr="0"/>
          <a:lstStyle/>
          <a:p>
            <a:pPr algn="ctr" defTabSz="932406"/>
            <a:r>
              <a:rPr lang="en-US" sz="4000" dirty="0">
                <a:gradFill>
                  <a:gsLst>
                    <a:gs pos="0">
                      <a:srgbClr val="FFFFFF"/>
                    </a:gs>
                    <a:gs pos="100000">
                      <a:srgbClr val="FFFFFF"/>
                    </a:gs>
                  </a:gsLst>
                  <a:lin ang="5400000" scaled="0"/>
                </a:gradFill>
                <a:ea typeface="Segoe UI" pitchFamily="34" charset="0"/>
                <a:cs typeface="Segoe UI" pitchFamily="34" charset="0"/>
              </a:rPr>
              <a:t>Currently 7 training modules available!</a:t>
            </a:r>
          </a:p>
        </p:txBody>
      </p:sp>
    </p:spTree>
    <p:extLst>
      <p:ext uri="{BB962C8B-B14F-4D97-AF65-F5344CB8AC3E}">
        <p14:creationId xmlns:p14="http://schemas.microsoft.com/office/powerpoint/2010/main" val="19112202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Walkthrough</a:t>
            </a:r>
          </a:p>
        </p:txBody>
      </p:sp>
      <p:pic>
        <p:nvPicPr>
          <p:cNvPr id="2" name="Picture 1"/>
          <p:cNvPicPr>
            <a:picLocks noChangeAspect="1"/>
          </p:cNvPicPr>
          <p:nvPr/>
        </p:nvPicPr>
        <p:blipFill>
          <a:blip r:embed="rId3"/>
          <a:stretch>
            <a:fillRect/>
          </a:stretch>
        </p:blipFill>
        <p:spPr>
          <a:xfrm>
            <a:off x="731837" y="1243011"/>
            <a:ext cx="9625335" cy="5279235"/>
          </a:xfrm>
          <a:prstGeom prst="rect">
            <a:avLst/>
          </a:prstGeom>
        </p:spPr>
      </p:pic>
    </p:spTree>
    <p:extLst>
      <p:ext uri="{BB962C8B-B14F-4D97-AF65-F5344CB8AC3E}">
        <p14:creationId xmlns:p14="http://schemas.microsoft.com/office/powerpoint/2010/main" val="355565189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5"/>
          </p:nvPr>
        </p:nvSpPr>
        <p:spPr>
          <a:xfrm>
            <a:off x="274639" y="2953243"/>
            <a:ext cx="10896597" cy="914400"/>
          </a:xfrm>
        </p:spPr>
        <p:txBody>
          <a:bodyPr/>
          <a:lstStyle/>
          <a:p>
            <a:r>
              <a:rPr lang="en-US" dirty="0">
                <a:solidFill>
                  <a:schemeClr val="tx1"/>
                </a:solidFill>
              </a:rPr>
              <a:t>      @</a:t>
            </a:r>
            <a:r>
              <a:rPr lang="en-US" dirty="0" err="1">
                <a:solidFill>
                  <a:schemeClr val="tx1"/>
                </a:solidFill>
              </a:rPr>
              <a:t>toddbaginski</a:t>
            </a:r>
            <a:r>
              <a:rPr lang="en-US" dirty="0">
                <a:solidFill>
                  <a:schemeClr val="tx1"/>
                </a:solidFill>
              </a:rPr>
              <a:t> </a:t>
            </a:r>
          </a:p>
          <a:p>
            <a:endParaRPr lang="en-US" dirty="0">
              <a:solidFill>
                <a:schemeClr val="tx1"/>
              </a:solidFill>
            </a:endParaRPr>
          </a:p>
          <a:p>
            <a:r>
              <a:rPr lang="en-US" dirty="0">
                <a:solidFill>
                  <a:schemeClr val="tx1"/>
                </a:solidFill>
                <a:hlinkClick r:id="rId2"/>
              </a:rPr>
              <a:t>http://www.canviz.com</a:t>
            </a:r>
            <a:r>
              <a:rPr lang="en-US" dirty="0">
                <a:solidFill>
                  <a:schemeClr val="tx1"/>
                </a:solidFill>
              </a:rPr>
              <a:t> </a:t>
            </a:r>
          </a:p>
          <a:p>
            <a:r>
              <a:rPr lang="en-US" dirty="0">
                <a:solidFill>
                  <a:schemeClr val="tx1"/>
                </a:solidFill>
                <a:hlinkClick r:id="rId3"/>
              </a:rPr>
              <a:t>http://www.toddbaginski.com/blog</a:t>
            </a:r>
            <a:r>
              <a:rPr lang="en-US" dirty="0">
                <a:solidFill>
                  <a:schemeClr val="tx1"/>
                </a:solidFill>
              </a:rPr>
              <a:t> </a:t>
            </a:r>
          </a:p>
          <a:p>
            <a:endParaRPr lang="en-US" dirty="0">
              <a:solidFill>
                <a:schemeClr val="tx1"/>
              </a:solidFill>
            </a:endParaRPr>
          </a:p>
          <a:p>
            <a:r>
              <a:rPr lang="en-US" dirty="0">
                <a:solidFill>
                  <a:schemeClr val="tx1"/>
                </a:solidFill>
              </a:rPr>
              <a:t>Todd.Baginski@canviz.com</a:t>
            </a:r>
          </a:p>
        </p:txBody>
      </p:sp>
      <p:sp>
        <p:nvSpPr>
          <p:cNvPr id="2" name="Title 1"/>
          <p:cNvSpPr>
            <a:spLocks noGrp="1"/>
          </p:cNvSpPr>
          <p:nvPr>
            <p:ph type="title"/>
          </p:nvPr>
        </p:nvSpPr>
        <p:spPr/>
        <p:txBody>
          <a:bodyPr anchor="ctr"/>
          <a:lstStyle/>
          <a:p>
            <a:pPr algn="ctr"/>
            <a:r>
              <a:rPr lang="en-US" b="1" dirty="0"/>
              <a:t>Thanks!</a:t>
            </a:r>
          </a:p>
        </p:txBody>
      </p:sp>
      <p:pic>
        <p:nvPicPr>
          <p:cNvPr id="5" name="Picture 4" descr="En el número 67 de LdeLengua, dedicado al uso de Twitter en el aula ..."/>
          <p:cNvPicPr>
            <a:picLocks noChangeAspect="1"/>
          </p:cNvPicPr>
          <p:nvPr/>
        </p:nvPicPr>
        <p:blipFill>
          <a:blip r:embed="rId4"/>
          <a:stretch>
            <a:fillRect/>
          </a:stretch>
        </p:blipFill>
        <p:spPr>
          <a:xfrm>
            <a:off x="427037" y="1592262"/>
            <a:ext cx="649427" cy="649427"/>
          </a:xfrm>
          <a:prstGeom prst="rect">
            <a:avLst/>
          </a:prstGeom>
        </p:spPr>
      </p:pic>
    </p:spTree>
    <p:extLst>
      <p:ext uri="{BB962C8B-B14F-4D97-AF65-F5344CB8AC3E}">
        <p14:creationId xmlns:p14="http://schemas.microsoft.com/office/powerpoint/2010/main" val="2305955525"/>
      </p:ext>
    </p:extLst>
  </p:cSld>
  <p:clrMapOvr>
    <a:masterClrMapping/>
  </p:clrMapOvr>
  <p:transition>
    <p:fade/>
  </p:transition>
</p:sld>
</file>

<file path=ppt/theme/theme1.xml><?xml version="1.0" encoding="utf-8"?>
<a:theme xmlns:a="http://schemas.openxmlformats.org/drawingml/2006/main" name="5-30629_Build_Template_WHITE">
  <a:themeElements>
    <a:clrScheme name="Canviz">
      <a:dk1>
        <a:srgbClr val="777778"/>
      </a:dk1>
      <a:lt1>
        <a:srgbClr val="FFFFFF"/>
      </a:lt1>
      <a:dk2>
        <a:srgbClr val="F58520"/>
      </a:dk2>
      <a:lt2>
        <a:srgbClr val="FFFFFF"/>
      </a:lt2>
      <a:accent1>
        <a:srgbClr val="202020"/>
      </a:accent1>
      <a:accent2>
        <a:srgbClr val="F58520"/>
      </a:accent2>
      <a:accent3>
        <a:srgbClr val="777778"/>
      </a:accent3>
      <a:accent4>
        <a:srgbClr val="E4E4E4"/>
      </a:accent4>
      <a:accent5>
        <a:srgbClr val="FFFFFF"/>
      </a:accent5>
      <a:accent6>
        <a:srgbClr val="FFFFFF"/>
      </a:accent6>
      <a:hlink>
        <a:srgbClr val="F58520"/>
      </a:hlink>
      <a:folHlink>
        <a:srgbClr val="F5852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lIns="91440" tIns="91440" rIns="34294" bIns="34294" anchor="b" anchorCtr="0"/>
      <a:lstStyle>
        <a:defPPr defTabSz="932406">
          <a:defRPr sz="800" dirty="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anviz.potx" id="{AA1BADDC-7EE1-453F-BA8B-F034B96F0B67}" vid="{68850F1C-EFE8-489A-ADE5-3C4D23D6BA27}"/>
    </a:ext>
  </a:extLst>
</a:theme>
</file>

<file path=ppt/theme/theme2.xml><?xml version="1.0" encoding="utf-8"?>
<a:theme xmlns:a="http://schemas.openxmlformats.org/drawingml/2006/main" name="5-30629_Build_Template_DARK BLUE">
  <a:themeElements>
    <a:clrScheme name="Canviz">
      <a:dk1>
        <a:srgbClr val="777778"/>
      </a:dk1>
      <a:lt1>
        <a:srgbClr val="FFFFFF"/>
      </a:lt1>
      <a:dk2>
        <a:srgbClr val="F58520"/>
      </a:dk2>
      <a:lt2>
        <a:srgbClr val="FFFFFF"/>
      </a:lt2>
      <a:accent1>
        <a:srgbClr val="202020"/>
      </a:accent1>
      <a:accent2>
        <a:srgbClr val="F58520"/>
      </a:accent2>
      <a:accent3>
        <a:srgbClr val="777778"/>
      </a:accent3>
      <a:accent4>
        <a:srgbClr val="E4E4E4"/>
      </a:accent4>
      <a:accent5>
        <a:srgbClr val="FFFFFF"/>
      </a:accent5>
      <a:accent6>
        <a:srgbClr val="FFFFFF"/>
      </a:accent6>
      <a:hlink>
        <a:srgbClr val="F58520"/>
      </a:hlink>
      <a:folHlink>
        <a:srgbClr val="F5852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Canviz.potx" id="{AA1BADDC-7EE1-453F-BA8B-F034B96F0B67}" vid="{55C22E20-5440-413C-80BF-A4D7C920F46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Canviz</Template>
  <TotalTime>0</TotalTime>
  <Words>1776</Words>
  <Application>Microsoft Office PowerPoint</Application>
  <PresentationFormat>Custom</PresentationFormat>
  <Paragraphs>170</Paragraphs>
  <Slides>10</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ＭＳ Ｐゴシック</vt:lpstr>
      <vt:lpstr>Arial</vt:lpstr>
      <vt:lpstr>Avenir LT Pro 45 Book</vt:lpstr>
      <vt:lpstr>Calibri</vt:lpstr>
      <vt:lpstr>Consolas</vt:lpstr>
      <vt:lpstr>Segoe UI</vt:lpstr>
      <vt:lpstr>Segoe UI Light</vt:lpstr>
      <vt:lpstr>5-30629_Build_Template_WHITE</vt:lpstr>
      <vt:lpstr>5-30629_Build_Template_DARK BLUE</vt:lpstr>
      <vt:lpstr>Ramping Up On The SharePoint Framework (SPFx)</vt:lpstr>
      <vt:lpstr>Who is this guy?</vt:lpstr>
      <vt:lpstr>PowerPoint Presentation</vt:lpstr>
      <vt:lpstr>What is the SharePoint Framework</vt:lpstr>
      <vt:lpstr>Why the SharePoint Framework?</vt:lpstr>
      <vt:lpstr>Key Features</vt:lpstr>
      <vt:lpstr>What training materials can I use to ramp up?</vt:lpstr>
      <vt:lpstr>What is included in the training materials?</vt:lpstr>
      <vt:lpstr>Walkthrough</vt:lpstr>
      <vt:lpstr>Thanks!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Giving Back To The Community</dc:title>
  <dc:subject/>
  <dc:creator/>
  <cp:keywords/>
  <dc:description/>
  <cp:lastModifiedBy/>
  <cp:revision>1</cp:revision>
  <dcterms:created xsi:type="dcterms:W3CDTF">2015-08-04T19:41:25Z</dcterms:created>
  <dcterms:modified xsi:type="dcterms:W3CDTF">2017-03-22T14:42:01Z</dcterms:modified>
</cp:coreProperties>
</file>